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1"/>
  </p:notesMasterIdLst>
  <p:sldIdLst>
    <p:sldId id="266" r:id="rId2"/>
    <p:sldId id="257" r:id="rId3"/>
    <p:sldId id="258" r:id="rId4"/>
    <p:sldId id="259" r:id="rId5"/>
    <p:sldId id="260" r:id="rId6"/>
    <p:sldId id="262" r:id="rId7"/>
    <p:sldId id="263" r:id="rId8"/>
    <p:sldId id="264" r:id="rId9"/>
    <p:sldId id="265" r:id="rId10"/>
  </p:sldIdLst>
  <p:sldSz cx="24384000" cy="13716000"/>
  <p:notesSz cx="6858000" cy="9144000"/>
  <p:embeddedFontLst>
    <p:embeddedFont>
      <p:font typeface="Helvetica Neue" panose="02000503000000020004" pitchFamily="2" charset="0"/>
      <p:regular r:id="rId12"/>
      <p:bold r:id="rId13"/>
      <p:italic r:id="rId13"/>
      <p:boldItalic r:id="rId14"/>
    </p:embeddedFont>
    <p:embeddedFont>
      <p:font typeface="Helvetica Neue Light" panose="02000403000000020004" pitchFamily="2" charset="0"/>
      <p:regular r:id="rId15"/>
      <p:bold r:id="rId15"/>
      <p:italic r:id="rId15"/>
      <p:boldItalic r:id="rId16"/>
    </p:embeddedFont>
    <p:embeddedFont>
      <p:font typeface="Hobeaux Rococeaux Sherman" pitchFamily="82" charset="77"/>
      <p:regular r:id="rId17"/>
    </p:embeddedFont>
    <p:embeddedFont>
      <p:font typeface="Industry Light" pitchFamily="2" charset="77"/>
      <p:regular r:id="rId18"/>
      <p:italic r:id="rId19"/>
    </p:embeddedFont>
    <p:embeddedFont>
      <p:font typeface="Karla" pitchFamily="2" charset="77"/>
      <p:regular r:id="rId20"/>
      <p:bold r:id="rId21"/>
      <p:italic r:id="rId16"/>
      <p:boldItalic r:id="rId16"/>
    </p:embeddedFont>
    <p:embeddedFont>
      <p:font typeface="Lora" pitchFamily="2" charset="77"/>
      <p:regular r:id="rId22"/>
      <p:bold r:id="rId23"/>
      <p:italic r:id="rId24"/>
      <p:boldItalic r:id="rId25"/>
    </p:embeddedFont>
    <p:embeddedFont>
      <p:font typeface="Montserrat" pitchFamily="2" charset="77"/>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AD84"/>
    <a:srgbClr val="5358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163"/>
    <p:restoredTop sz="96327"/>
  </p:normalViewPr>
  <p:slideViewPr>
    <p:cSldViewPr snapToGrid="0">
      <p:cViewPr varScale="1">
        <p:scale>
          <a:sx n="80" d="100"/>
          <a:sy n="80" d="100"/>
        </p:scale>
        <p:origin x="45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gif>
</file>

<file path=ppt/media/image12.jpeg>
</file>

<file path=ppt/media/image13.gif>
</file>

<file path=ppt/media/image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1pPr>
            <a:lvl2pPr marL="914400" marR="0" lvl="1"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2pPr>
            <a:lvl3pPr marL="1371600" marR="0" lvl="2"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3pPr>
            <a:lvl4pPr marL="1828800" marR="0" lvl="3"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4pPr>
            <a:lvl5pPr marL="2286000" marR="0" lvl="4"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5pPr>
            <a:lvl6pPr marL="2743200" marR="0" lvl="5"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6pPr>
            <a:lvl7pPr marL="3200400" marR="0" lvl="6"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7pPr>
            <a:lvl8pPr marL="3657600" marR="0" lvl="7"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8pPr>
            <a:lvl9pPr marL="4114800" marR="0" lvl="8"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76" name="Google Shape;17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05" name="Google Shape;10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12" name="Google Shape;11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19" name="Google Shape;11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29" name="Google Shape;12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40" name="Google Shape;14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47" name="Google Shape;14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62" name="Google Shape;16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69" name="Google Shape;16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asic 1" type="tx">
  <p:cSld name="TITLE_AND_BODY">
    <p:spTree>
      <p:nvGrpSpPr>
        <p:cNvPr id="1" name="Shape 9"/>
        <p:cNvGrpSpPr/>
        <p:nvPr/>
      </p:nvGrpSpPr>
      <p:grpSpPr>
        <a:xfrm>
          <a:off x="0" y="0"/>
          <a:ext cx="0" cy="0"/>
          <a:chOff x="0" y="0"/>
          <a:chExt cx="0" cy="0"/>
        </a:xfrm>
      </p:grpSpPr>
      <p:cxnSp>
        <p:nvCxnSpPr>
          <p:cNvPr id="10" name="Google Shape;10;p2"/>
          <p:cNvCxnSpPr/>
          <p:nvPr/>
        </p:nvCxnSpPr>
        <p:spPr>
          <a:xfrm rot="10800000" flipH="1">
            <a:off x="15784580" y="1038125"/>
            <a:ext cx="1" cy="222251"/>
          </a:xfrm>
          <a:prstGeom prst="straightConnector1">
            <a:avLst/>
          </a:prstGeom>
          <a:noFill/>
          <a:ln w="25400" cap="flat" cmpd="sng">
            <a:solidFill>
              <a:srgbClr val="CFD1D3"/>
            </a:solidFill>
            <a:prstDash val="solid"/>
            <a:miter lim="400000"/>
            <a:headEnd type="none" w="sm" len="sm"/>
            <a:tailEnd type="none" w="sm" len="sm"/>
          </a:ln>
        </p:spPr>
      </p:cxnSp>
      <p:cxnSp>
        <p:nvCxnSpPr>
          <p:cNvPr id="11" name="Google Shape;11;p2"/>
          <p:cNvCxnSpPr/>
          <p:nvPr/>
        </p:nvCxnSpPr>
        <p:spPr>
          <a:xfrm rot="10800000" flipH="1">
            <a:off x="8618746" y="1038125"/>
            <a:ext cx="1" cy="222251"/>
          </a:xfrm>
          <a:prstGeom prst="straightConnector1">
            <a:avLst/>
          </a:prstGeom>
          <a:noFill/>
          <a:ln w="25400" cap="flat" cmpd="sng">
            <a:solidFill>
              <a:srgbClr val="CFD1D3"/>
            </a:solidFill>
            <a:prstDash val="solid"/>
            <a:miter lim="400000"/>
            <a:headEnd type="none" w="sm" len="sm"/>
            <a:tailEnd type="none" w="sm" len="sm"/>
          </a:ln>
        </p:spPr>
      </p:cxnSp>
      <p:sp>
        <p:nvSpPr>
          <p:cNvPr id="12" name="Google Shape;12;p2"/>
          <p:cNvSpPr txBox="1">
            <a:spLocks noGrp="1"/>
          </p:cNvSpPr>
          <p:nvPr>
            <p:ph type="title"/>
          </p:nvPr>
        </p:nvSpPr>
        <p:spPr>
          <a:xfrm>
            <a:off x="1439862" y="1371501"/>
            <a:ext cx="19005501" cy="5486499"/>
          </a:xfrm>
          <a:prstGeom prst="rect">
            <a:avLst/>
          </a:prstGeom>
          <a:noFill/>
          <a:ln>
            <a:noFill/>
          </a:ln>
        </p:spPr>
        <p:txBody>
          <a:bodyPr spcFirstLastPara="1" wrap="square" lIns="50800" tIns="50800" rIns="50800" bIns="50800" anchor="ctr" anchorCtr="0">
            <a:noAutofit/>
          </a:bodyPr>
          <a:lstStyle>
            <a:lvl1pPr lvl="0" algn="l">
              <a:lnSpc>
                <a:spcPct val="100000"/>
              </a:lnSpc>
              <a:spcBef>
                <a:spcPts val="0"/>
              </a:spcBef>
              <a:spcAft>
                <a:spcPts val="0"/>
              </a:spcAft>
              <a:buClr>
                <a:srgbClr val="1C1D21"/>
              </a:buClr>
              <a:buSzPts val="7000"/>
              <a:buFont typeface="Lora"/>
              <a:buNone/>
              <a:defRPr sz="7000">
                <a:solidFill>
                  <a:srgbClr val="1C1D21"/>
                </a:solidFill>
                <a:latin typeface="Lora"/>
                <a:ea typeface="Lora"/>
                <a:cs typeface="Lora"/>
                <a:sym typeface="Lora"/>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13" name="Google Shape;13;p2"/>
          <p:cNvSpPr txBox="1">
            <a:spLocks noGrp="1"/>
          </p:cNvSpPr>
          <p:nvPr>
            <p:ph type="body" idx="1"/>
          </p:nvPr>
        </p:nvSpPr>
        <p:spPr>
          <a:xfrm>
            <a:off x="1439862" y="6858000"/>
            <a:ext cx="19005501" cy="5480547"/>
          </a:xfrm>
          <a:prstGeom prst="rect">
            <a:avLst/>
          </a:prstGeom>
          <a:noFill/>
          <a:ln>
            <a:noFill/>
          </a:ln>
        </p:spPr>
        <p:txBody>
          <a:bodyPr spcFirstLastPara="1" wrap="square" lIns="50800" tIns="50800" rIns="50800" bIns="50800" anchor="t" anchorCtr="0">
            <a:noAutofit/>
          </a:bodyPr>
          <a:lstStyle>
            <a:lvl1pPr marL="457200" lvl="0" indent="-228600" algn="l">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1pPr>
            <a:lvl2pPr marL="914400" lvl="1" indent="-228600" algn="l">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2pPr>
            <a:lvl3pPr marL="1371600" lvl="2" indent="-228600" algn="l">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3pPr>
            <a:lvl4pPr marL="1828800" lvl="3" indent="-228600" algn="l">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4pPr>
            <a:lvl5pPr marL="2286000" lvl="4" indent="-228600" algn="l">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14" name="Google Shape;14;p2"/>
          <p:cNvSpPr txBox="1">
            <a:spLocks noGrp="1"/>
          </p:cNvSpPr>
          <p:nvPr>
            <p:ph type="sldNum" idx="12"/>
          </p:nvPr>
        </p:nvSpPr>
        <p:spPr>
          <a:xfrm>
            <a:off x="21334313" y="927000"/>
            <a:ext cx="570299" cy="444501"/>
          </a:xfrm>
          <a:prstGeom prst="rect">
            <a:avLst/>
          </a:prstGeom>
          <a:noFill/>
          <a:ln>
            <a:noFill/>
          </a:ln>
        </p:spPr>
        <p:txBody>
          <a:bodyPr spcFirstLastPara="1" wrap="square" lIns="50800" tIns="50800" rIns="50800" bIns="50800" anchor="t" anchorCtr="0">
            <a:noAutofit/>
          </a:bodyPr>
          <a:lstStyle>
            <a:lvl1pPr marL="0" marR="0" lvl="0"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1pPr>
            <a:lvl2pPr marL="0" marR="0" lvl="1"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2pPr>
            <a:lvl3pPr marL="0" marR="0" lvl="2"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3pPr>
            <a:lvl4pPr marL="0" marR="0" lvl="3"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4pPr>
            <a:lvl5pPr marL="0" marR="0" lvl="4"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5pPr>
            <a:lvl6pPr marL="0" marR="0" lvl="5"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6pPr>
            <a:lvl7pPr marL="0" marR="0" lvl="6"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7pPr>
            <a:lvl8pPr marL="0" marR="0" lvl="7"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8pPr>
            <a:lvl9pPr marL="0" marR="0" lvl="8"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US"/>
              <a:t>‹#›</a:t>
            </a:fld>
            <a:endParaRPr sz="2400" b="0">
              <a:solidFill>
                <a:srgbClr val="000000"/>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75"/>
        <p:cNvGrpSpPr/>
        <p:nvPr/>
      </p:nvGrpSpPr>
      <p:grpSpPr>
        <a:xfrm>
          <a:off x="0" y="0"/>
          <a:ext cx="0" cy="0"/>
          <a:chOff x="0" y="0"/>
          <a:chExt cx="0" cy="0"/>
        </a:xfrm>
      </p:grpSpPr>
      <p:sp>
        <p:nvSpPr>
          <p:cNvPr id="76" name="Google Shape;76;p12"/>
          <p:cNvSpPr>
            <a:spLocks noGrp="1"/>
          </p:cNvSpPr>
          <p:nvPr>
            <p:ph type="pic" idx="2"/>
          </p:nvPr>
        </p:nvSpPr>
        <p:spPr>
          <a:xfrm>
            <a:off x="10960100" y="3149600"/>
            <a:ext cx="13944600" cy="929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77" name="Google Shape;77;p12"/>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78" name="Google Shape;78;p12"/>
          <p:cNvSpPr txBox="1">
            <a:spLocks noGrp="1"/>
          </p:cNvSpPr>
          <p:nvPr>
            <p:ph type="body" idx="1"/>
          </p:nvPr>
        </p:nvSpPr>
        <p:spPr>
          <a:xfrm>
            <a:off x="1689100" y="3149600"/>
            <a:ext cx="10223500" cy="9296400"/>
          </a:xfrm>
          <a:prstGeom prst="rect">
            <a:avLst/>
          </a:prstGeom>
          <a:noFill/>
          <a:ln>
            <a:noFill/>
          </a:ln>
        </p:spPr>
        <p:txBody>
          <a:bodyPr spcFirstLastPara="1" wrap="square" lIns="50800" tIns="50800" rIns="50800" bIns="50800" anchor="ctr" anchorCtr="0">
            <a:noAutofit/>
          </a:bodyPr>
          <a:lstStyle>
            <a:lvl1pPr marL="457200" lvl="0" indent="-530225" algn="l">
              <a:lnSpc>
                <a:spcPct val="100000"/>
              </a:lnSpc>
              <a:spcBef>
                <a:spcPts val="4500"/>
              </a:spcBef>
              <a:spcAft>
                <a:spcPts val="0"/>
              </a:spcAft>
              <a:buClr>
                <a:srgbClr val="000000"/>
              </a:buClr>
              <a:buSzPts val="4750"/>
              <a:buFont typeface="Helvetica Neue"/>
              <a:buChar char="•"/>
              <a:defRPr sz="3800"/>
            </a:lvl1pPr>
            <a:lvl2pPr marL="914400" lvl="1" indent="-530225" algn="l">
              <a:lnSpc>
                <a:spcPct val="100000"/>
              </a:lnSpc>
              <a:spcBef>
                <a:spcPts val="4500"/>
              </a:spcBef>
              <a:spcAft>
                <a:spcPts val="0"/>
              </a:spcAft>
              <a:buClr>
                <a:srgbClr val="000000"/>
              </a:buClr>
              <a:buSzPts val="4750"/>
              <a:buFont typeface="Helvetica Neue"/>
              <a:buChar char="•"/>
              <a:defRPr sz="3800"/>
            </a:lvl2pPr>
            <a:lvl3pPr marL="1371600" lvl="2" indent="-530225" algn="l">
              <a:lnSpc>
                <a:spcPct val="100000"/>
              </a:lnSpc>
              <a:spcBef>
                <a:spcPts val="4500"/>
              </a:spcBef>
              <a:spcAft>
                <a:spcPts val="0"/>
              </a:spcAft>
              <a:buClr>
                <a:srgbClr val="000000"/>
              </a:buClr>
              <a:buSzPts val="4750"/>
              <a:buFont typeface="Helvetica Neue"/>
              <a:buChar char="•"/>
              <a:defRPr sz="3800"/>
            </a:lvl3pPr>
            <a:lvl4pPr marL="1828800" lvl="3" indent="-530225" algn="l">
              <a:lnSpc>
                <a:spcPct val="100000"/>
              </a:lnSpc>
              <a:spcBef>
                <a:spcPts val="4500"/>
              </a:spcBef>
              <a:spcAft>
                <a:spcPts val="0"/>
              </a:spcAft>
              <a:buClr>
                <a:srgbClr val="000000"/>
              </a:buClr>
              <a:buSzPts val="4750"/>
              <a:buFont typeface="Helvetica Neue"/>
              <a:buChar char="•"/>
              <a:defRPr sz="3800"/>
            </a:lvl4pPr>
            <a:lvl5pPr marL="2286000" lvl="4" indent="-530225" algn="l">
              <a:lnSpc>
                <a:spcPct val="100000"/>
              </a:lnSpc>
              <a:spcBef>
                <a:spcPts val="4500"/>
              </a:spcBef>
              <a:spcAft>
                <a:spcPts val="0"/>
              </a:spcAft>
              <a:buClr>
                <a:srgbClr val="000000"/>
              </a:buClr>
              <a:buSzPts val="4750"/>
              <a:buFont typeface="Helvetica Neue"/>
              <a:buChar char="•"/>
              <a:defRPr sz="38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79" name="Google Shape;79;p12"/>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80"/>
        <p:cNvGrpSpPr/>
        <p:nvPr/>
      </p:nvGrpSpPr>
      <p:grpSpPr>
        <a:xfrm>
          <a:off x="0" y="0"/>
          <a:ext cx="0" cy="0"/>
          <a:chOff x="0" y="0"/>
          <a:chExt cx="0" cy="0"/>
        </a:xfrm>
      </p:grpSpPr>
      <p:sp>
        <p:nvSpPr>
          <p:cNvPr id="81" name="Google Shape;81;p13"/>
          <p:cNvSpPr txBox="1">
            <a:spLocks noGrp="1"/>
          </p:cNvSpPr>
          <p:nvPr>
            <p:ph type="body" idx="1"/>
          </p:nvPr>
        </p:nvSpPr>
        <p:spPr>
          <a:xfrm>
            <a:off x="1689100" y="1778000"/>
            <a:ext cx="21005799" cy="10160000"/>
          </a:xfrm>
          <a:prstGeom prst="rect">
            <a:avLst/>
          </a:prstGeom>
          <a:noFill/>
          <a:ln>
            <a:noFill/>
          </a:ln>
        </p:spPr>
        <p:txBody>
          <a:bodyPr spcFirstLastPara="1" wrap="square" lIns="50800" tIns="50800" rIns="50800" bIns="50800" anchor="ctr" anchorCtr="0">
            <a:noAutofit/>
          </a:bodyPr>
          <a:lstStyle>
            <a:lvl1pPr marL="457200" lvl="0" indent="-609600" algn="l">
              <a:lnSpc>
                <a:spcPct val="100000"/>
              </a:lnSpc>
              <a:spcBef>
                <a:spcPts val="5900"/>
              </a:spcBef>
              <a:spcAft>
                <a:spcPts val="0"/>
              </a:spcAft>
              <a:buClr>
                <a:srgbClr val="000000"/>
              </a:buClr>
              <a:buSzPts val="6000"/>
              <a:buFont typeface="Helvetica Neue"/>
              <a:buChar char="•"/>
              <a:defRPr sz="4800"/>
            </a:lvl1pPr>
            <a:lvl2pPr marL="914400" lvl="1" indent="-609600" algn="l">
              <a:lnSpc>
                <a:spcPct val="100000"/>
              </a:lnSpc>
              <a:spcBef>
                <a:spcPts val="5900"/>
              </a:spcBef>
              <a:spcAft>
                <a:spcPts val="0"/>
              </a:spcAft>
              <a:buClr>
                <a:srgbClr val="000000"/>
              </a:buClr>
              <a:buSzPts val="6000"/>
              <a:buFont typeface="Helvetica Neue"/>
              <a:buChar char="•"/>
              <a:defRPr sz="4800"/>
            </a:lvl2pPr>
            <a:lvl3pPr marL="1371600" lvl="2" indent="-609600" algn="l">
              <a:lnSpc>
                <a:spcPct val="100000"/>
              </a:lnSpc>
              <a:spcBef>
                <a:spcPts val="5900"/>
              </a:spcBef>
              <a:spcAft>
                <a:spcPts val="0"/>
              </a:spcAft>
              <a:buClr>
                <a:srgbClr val="000000"/>
              </a:buClr>
              <a:buSzPts val="6000"/>
              <a:buFont typeface="Helvetica Neue"/>
              <a:buChar char="•"/>
              <a:defRPr sz="4800"/>
            </a:lvl3pPr>
            <a:lvl4pPr marL="1828800" lvl="3" indent="-609600" algn="l">
              <a:lnSpc>
                <a:spcPct val="100000"/>
              </a:lnSpc>
              <a:spcBef>
                <a:spcPts val="5900"/>
              </a:spcBef>
              <a:spcAft>
                <a:spcPts val="0"/>
              </a:spcAft>
              <a:buClr>
                <a:srgbClr val="000000"/>
              </a:buClr>
              <a:buSzPts val="6000"/>
              <a:buFont typeface="Helvetica Neue"/>
              <a:buChar char="•"/>
              <a:defRPr sz="4800"/>
            </a:lvl4pPr>
            <a:lvl5pPr marL="2286000" lvl="4" indent="-609600" algn="l">
              <a:lnSpc>
                <a:spcPct val="100000"/>
              </a:lnSpc>
              <a:spcBef>
                <a:spcPts val="5900"/>
              </a:spcBef>
              <a:spcAft>
                <a:spcPts val="0"/>
              </a:spcAft>
              <a:buClr>
                <a:srgbClr val="000000"/>
              </a:buClr>
              <a:buSzPts val="6000"/>
              <a:buFont typeface="Helvetica Neue"/>
              <a:buChar char="•"/>
              <a:defRPr sz="48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82" name="Google Shape;82;p13"/>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83"/>
        <p:cNvGrpSpPr/>
        <p:nvPr/>
      </p:nvGrpSpPr>
      <p:grpSpPr>
        <a:xfrm>
          <a:off x="0" y="0"/>
          <a:ext cx="0" cy="0"/>
          <a:chOff x="0" y="0"/>
          <a:chExt cx="0" cy="0"/>
        </a:xfrm>
      </p:grpSpPr>
      <p:sp>
        <p:nvSpPr>
          <p:cNvPr id="84" name="Google Shape;84;p14"/>
          <p:cNvSpPr>
            <a:spLocks noGrp="1"/>
          </p:cNvSpPr>
          <p:nvPr>
            <p:ph type="pic" idx="2"/>
          </p:nvPr>
        </p:nvSpPr>
        <p:spPr>
          <a:xfrm>
            <a:off x="15681341" y="7035800"/>
            <a:ext cx="8396678" cy="56007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85" name="Google Shape;85;p14"/>
          <p:cNvSpPr>
            <a:spLocks noGrp="1"/>
          </p:cNvSpPr>
          <p:nvPr>
            <p:ph type="pic" idx="3"/>
          </p:nvPr>
        </p:nvSpPr>
        <p:spPr>
          <a:xfrm>
            <a:off x="15290800" y="1130300"/>
            <a:ext cx="8331200" cy="555413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86" name="Google Shape;86;p14"/>
          <p:cNvSpPr>
            <a:spLocks noGrp="1"/>
          </p:cNvSpPr>
          <p:nvPr>
            <p:ph type="pic" idx="4"/>
          </p:nvPr>
        </p:nvSpPr>
        <p:spPr>
          <a:xfrm>
            <a:off x="-304800" y="1130300"/>
            <a:ext cx="17202149" cy="11468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87" name="Google Shape;87;p14"/>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8"/>
        <p:cNvGrpSpPr/>
        <p:nvPr/>
      </p:nvGrpSpPr>
      <p:grpSpPr>
        <a:xfrm>
          <a:off x="0" y="0"/>
          <a:ext cx="0" cy="0"/>
          <a:chOff x="0" y="0"/>
          <a:chExt cx="0" cy="0"/>
        </a:xfrm>
      </p:grpSpPr>
      <p:sp>
        <p:nvSpPr>
          <p:cNvPr id="89" name="Google Shape;89;p15"/>
          <p:cNvSpPr txBox="1">
            <a:spLocks noGrp="1"/>
          </p:cNvSpPr>
          <p:nvPr>
            <p:ph type="body" idx="1"/>
          </p:nvPr>
        </p:nvSpPr>
        <p:spPr>
          <a:xfrm>
            <a:off x="2387600" y="8953500"/>
            <a:ext cx="19621500" cy="585521"/>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000000"/>
              </a:buClr>
              <a:buSzPts val="3200"/>
              <a:buFont typeface="Helvetica Neue"/>
              <a:buNone/>
              <a:defRPr sz="3200" i="1"/>
            </a:lvl1pPr>
            <a:lvl2pPr marL="914400" lvl="1" indent="-371475" algn="l">
              <a:lnSpc>
                <a:spcPct val="100000"/>
              </a:lnSpc>
              <a:spcBef>
                <a:spcPts val="5900"/>
              </a:spcBef>
              <a:spcAft>
                <a:spcPts val="0"/>
              </a:spcAft>
              <a:buClr>
                <a:srgbClr val="000000"/>
              </a:buClr>
              <a:buSzPts val="2250"/>
              <a:buChar char="•"/>
              <a:defRPr/>
            </a:lvl2pPr>
            <a:lvl3pPr marL="1371600" lvl="2" indent="-371475" algn="l">
              <a:lnSpc>
                <a:spcPct val="100000"/>
              </a:lnSpc>
              <a:spcBef>
                <a:spcPts val="5900"/>
              </a:spcBef>
              <a:spcAft>
                <a:spcPts val="0"/>
              </a:spcAft>
              <a:buClr>
                <a:srgbClr val="000000"/>
              </a:buClr>
              <a:buSzPts val="2250"/>
              <a:buChar char="•"/>
              <a:defRPr/>
            </a:lvl3pPr>
            <a:lvl4pPr marL="1828800" lvl="3" indent="-371475" algn="l">
              <a:lnSpc>
                <a:spcPct val="100000"/>
              </a:lnSpc>
              <a:spcBef>
                <a:spcPts val="5900"/>
              </a:spcBef>
              <a:spcAft>
                <a:spcPts val="0"/>
              </a:spcAft>
              <a:buClr>
                <a:srgbClr val="000000"/>
              </a:buClr>
              <a:buSzPts val="2250"/>
              <a:buChar char="•"/>
              <a:defRPr/>
            </a:lvl4pPr>
            <a:lvl5pPr marL="2286000" lvl="4" indent="-371475" algn="l">
              <a:lnSpc>
                <a:spcPct val="100000"/>
              </a:lnSpc>
              <a:spcBef>
                <a:spcPts val="5900"/>
              </a:spcBef>
              <a:spcAft>
                <a:spcPts val="0"/>
              </a:spcAft>
              <a:buClr>
                <a:srgbClr val="000000"/>
              </a:buClr>
              <a:buSzPts val="2250"/>
              <a:buChar char="•"/>
              <a:defRPr/>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90" name="Google Shape;90;p15"/>
          <p:cNvSpPr txBox="1">
            <a:spLocks noGrp="1"/>
          </p:cNvSpPr>
          <p:nvPr>
            <p:ph type="body" idx="2"/>
          </p:nvPr>
        </p:nvSpPr>
        <p:spPr>
          <a:xfrm>
            <a:off x="2387600" y="6076950"/>
            <a:ext cx="19621500" cy="825500"/>
          </a:xfrm>
          <a:prstGeom prst="rect">
            <a:avLst/>
          </a:prstGeom>
          <a:noFill/>
          <a:ln>
            <a:noFill/>
          </a:ln>
        </p:spPr>
        <p:txBody>
          <a:bodyPr spcFirstLastPara="1" wrap="square" lIns="50800" tIns="50800" rIns="50800" bIns="50800" anchor="ctr" anchorCtr="0">
            <a:noAutofit/>
          </a:bodyPr>
          <a:lstStyle>
            <a:lvl1pPr marL="457200" lvl="0" indent="-228600" algn="ctr">
              <a:lnSpc>
                <a:spcPct val="100000"/>
              </a:lnSpc>
              <a:spcBef>
                <a:spcPts val="0"/>
              </a:spcBef>
              <a:spcAft>
                <a:spcPts val="0"/>
              </a:spcAft>
              <a:buClr>
                <a:srgbClr val="000000"/>
              </a:buClr>
              <a:buSzPts val="4800"/>
              <a:buFont typeface="Helvetica Neue"/>
              <a:buNone/>
              <a:defRPr sz="4800">
                <a:latin typeface="Helvetica Neue"/>
                <a:ea typeface="Helvetica Neue"/>
                <a:cs typeface="Helvetica Neue"/>
                <a:sym typeface="Helvetica Neue"/>
              </a:defRPr>
            </a:lvl1pPr>
            <a:lvl2pPr marL="914400" lvl="1" indent="-371475" algn="l">
              <a:lnSpc>
                <a:spcPct val="100000"/>
              </a:lnSpc>
              <a:spcBef>
                <a:spcPts val="5900"/>
              </a:spcBef>
              <a:spcAft>
                <a:spcPts val="0"/>
              </a:spcAft>
              <a:buClr>
                <a:srgbClr val="000000"/>
              </a:buClr>
              <a:buSzPts val="2250"/>
              <a:buChar char="•"/>
              <a:defRPr/>
            </a:lvl2pPr>
            <a:lvl3pPr marL="1371600" lvl="2" indent="-371475" algn="l">
              <a:lnSpc>
                <a:spcPct val="100000"/>
              </a:lnSpc>
              <a:spcBef>
                <a:spcPts val="5900"/>
              </a:spcBef>
              <a:spcAft>
                <a:spcPts val="0"/>
              </a:spcAft>
              <a:buClr>
                <a:srgbClr val="000000"/>
              </a:buClr>
              <a:buSzPts val="2250"/>
              <a:buChar char="•"/>
              <a:defRPr/>
            </a:lvl3pPr>
            <a:lvl4pPr marL="1828800" lvl="3" indent="-371475" algn="l">
              <a:lnSpc>
                <a:spcPct val="100000"/>
              </a:lnSpc>
              <a:spcBef>
                <a:spcPts val="5900"/>
              </a:spcBef>
              <a:spcAft>
                <a:spcPts val="0"/>
              </a:spcAft>
              <a:buClr>
                <a:srgbClr val="000000"/>
              </a:buClr>
              <a:buSzPts val="2250"/>
              <a:buChar char="•"/>
              <a:defRPr/>
            </a:lvl4pPr>
            <a:lvl5pPr marL="2286000" lvl="4" indent="-371475" algn="l">
              <a:lnSpc>
                <a:spcPct val="100000"/>
              </a:lnSpc>
              <a:spcBef>
                <a:spcPts val="5900"/>
              </a:spcBef>
              <a:spcAft>
                <a:spcPts val="0"/>
              </a:spcAft>
              <a:buClr>
                <a:srgbClr val="000000"/>
              </a:buClr>
              <a:buSzPts val="2250"/>
              <a:buChar char="•"/>
              <a:defRPr/>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91" name="Google Shape;91;p15"/>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92"/>
        <p:cNvGrpSpPr/>
        <p:nvPr/>
      </p:nvGrpSpPr>
      <p:grpSpPr>
        <a:xfrm>
          <a:off x="0" y="0"/>
          <a:ext cx="0" cy="0"/>
          <a:chOff x="0" y="0"/>
          <a:chExt cx="0" cy="0"/>
        </a:xfrm>
      </p:grpSpPr>
      <p:sp>
        <p:nvSpPr>
          <p:cNvPr id="93" name="Google Shape;93;p16"/>
          <p:cNvSpPr>
            <a:spLocks noGrp="1"/>
          </p:cNvSpPr>
          <p:nvPr>
            <p:ph type="pic" idx="2"/>
          </p:nvPr>
        </p:nvSpPr>
        <p:spPr>
          <a:xfrm>
            <a:off x="0" y="0"/>
            <a:ext cx="24384001" cy="16264466"/>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94" name="Google Shape;94;p16"/>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95"/>
        <p:cNvGrpSpPr/>
        <p:nvPr/>
      </p:nvGrpSpPr>
      <p:grpSpPr>
        <a:xfrm>
          <a:off x="0" y="0"/>
          <a:ext cx="0" cy="0"/>
          <a:chOff x="0" y="0"/>
          <a:chExt cx="0" cy="0"/>
        </a:xfrm>
      </p:grpSpPr>
      <p:sp>
        <p:nvSpPr>
          <p:cNvPr id="96" name="Google Shape;96;p17"/>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asic Invert 3 copy 5">
  <p:cSld name="*Basic Invert 3 copy 5">
    <p:bg>
      <p:bgPr>
        <a:solidFill>
          <a:srgbClr val="FEFDFD"/>
        </a:solidFill>
        <a:effectLst/>
      </p:bgPr>
    </p:bg>
    <p:spTree>
      <p:nvGrpSpPr>
        <p:cNvPr id="1" name="Shape 15"/>
        <p:cNvGrpSpPr/>
        <p:nvPr/>
      </p:nvGrpSpPr>
      <p:grpSpPr>
        <a:xfrm>
          <a:off x="0" y="0"/>
          <a:ext cx="0" cy="0"/>
          <a:chOff x="0" y="0"/>
          <a:chExt cx="0" cy="0"/>
        </a:xfrm>
      </p:grpSpPr>
      <p:sp>
        <p:nvSpPr>
          <p:cNvPr id="16" name="Google Shape;16;p3"/>
          <p:cNvSpPr/>
          <p:nvPr/>
        </p:nvSpPr>
        <p:spPr>
          <a:xfrm>
            <a:off x="21904611" y="927000"/>
            <a:ext cx="1017500" cy="444501"/>
          </a:xfrm>
          <a:prstGeom prst="rect">
            <a:avLst/>
          </a:prstGeom>
          <a:noFill/>
          <a:ln>
            <a:noFill/>
          </a:ln>
        </p:spPr>
        <p:txBody>
          <a:bodyPr spcFirstLastPara="1" wrap="square" lIns="50800" tIns="50800" rIns="50800" bIns="50800" anchor="ctr" anchorCtr="0">
            <a:noAutofit/>
          </a:bodyPr>
          <a:lstStyle/>
          <a:p>
            <a:pPr marL="0" marR="0" lvl="0" indent="0" algn="r" rtl="0">
              <a:lnSpc>
                <a:spcPct val="150000"/>
              </a:lnSpc>
              <a:spcBef>
                <a:spcPts val="0"/>
              </a:spcBef>
              <a:spcAft>
                <a:spcPts val="0"/>
              </a:spcAft>
              <a:buClr>
                <a:srgbClr val="FFFFFF"/>
              </a:buClr>
              <a:buSzPts val="2200"/>
              <a:buFont typeface="Montserrat"/>
              <a:buNone/>
            </a:pPr>
            <a:r>
              <a:rPr lang="en-US" sz="2200" b="1" i="0" u="none" strike="noStrike" cap="none">
                <a:solidFill>
                  <a:srgbClr val="FFFFFF"/>
                </a:solidFill>
                <a:latin typeface="Montserrat"/>
                <a:ea typeface="Montserrat"/>
                <a:cs typeface="Montserrat"/>
                <a:sym typeface="Montserrat"/>
              </a:rPr>
              <a:t>SLIDE</a:t>
            </a:r>
            <a:endParaRPr sz="1400" b="0" i="0" u="none" strike="noStrike" cap="none">
              <a:solidFill>
                <a:srgbClr val="000000"/>
              </a:solidFill>
              <a:latin typeface="Arial"/>
              <a:ea typeface="Arial"/>
              <a:cs typeface="Arial"/>
              <a:sym typeface="Arial"/>
            </a:endParaRPr>
          </a:p>
        </p:txBody>
      </p:sp>
      <p:cxnSp>
        <p:nvCxnSpPr>
          <p:cNvPr id="17" name="Google Shape;17;p3"/>
          <p:cNvCxnSpPr/>
          <p:nvPr/>
        </p:nvCxnSpPr>
        <p:spPr>
          <a:xfrm rot="10800000" flipH="1">
            <a:off x="21754839" y="1038125"/>
            <a:ext cx="1" cy="222251"/>
          </a:xfrm>
          <a:prstGeom prst="straightConnector1">
            <a:avLst/>
          </a:prstGeom>
          <a:noFill/>
          <a:ln w="25400" cap="flat" cmpd="sng">
            <a:solidFill>
              <a:srgbClr val="CFD1D3"/>
            </a:solidFill>
            <a:prstDash val="solid"/>
            <a:miter lim="400000"/>
            <a:headEnd type="none" w="sm" len="sm"/>
            <a:tailEnd type="none" w="sm" len="sm"/>
          </a:ln>
        </p:spPr>
      </p:cxnSp>
      <p:cxnSp>
        <p:nvCxnSpPr>
          <p:cNvPr id="18" name="Google Shape;18;p3"/>
          <p:cNvCxnSpPr/>
          <p:nvPr/>
        </p:nvCxnSpPr>
        <p:spPr>
          <a:xfrm rot="10800000" flipH="1">
            <a:off x="14589006" y="1038125"/>
            <a:ext cx="1" cy="222251"/>
          </a:xfrm>
          <a:prstGeom prst="straightConnector1">
            <a:avLst/>
          </a:prstGeom>
          <a:noFill/>
          <a:ln w="25400" cap="flat" cmpd="sng">
            <a:solidFill>
              <a:srgbClr val="CFD1D3"/>
            </a:solidFill>
            <a:prstDash val="solid"/>
            <a:miter lim="400000"/>
            <a:headEnd type="none" w="sm" len="sm"/>
            <a:tailEnd type="none" w="sm" len="sm"/>
          </a:ln>
        </p:spPr>
      </p:cxnSp>
      <p:sp>
        <p:nvSpPr>
          <p:cNvPr id="19" name="Google Shape;19;p3"/>
          <p:cNvSpPr>
            <a:spLocks noGrp="1"/>
          </p:cNvSpPr>
          <p:nvPr>
            <p:ph type="pic" idx="2"/>
          </p:nvPr>
        </p:nvSpPr>
        <p:spPr>
          <a:xfrm>
            <a:off x="-4187738" y="0"/>
            <a:ext cx="20563720" cy="13716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20" name="Google Shape;20;p3"/>
          <p:cNvSpPr txBox="1">
            <a:spLocks noGrp="1"/>
          </p:cNvSpPr>
          <p:nvPr>
            <p:ph type="title"/>
          </p:nvPr>
        </p:nvSpPr>
        <p:spPr>
          <a:xfrm>
            <a:off x="13408838" y="1371500"/>
            <a:ext cx="9513274" cy="54865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5500"/>
              <a:buFont typeface="Lora"/>
              <a:buNone/>
              <a:defRPr sz="5500">
                <a:latin typeface="Lora"/>
                <a:ea typeface="Lora"/>
                <a:cs typeface="Lora"/>
                <a:sym typeface="Lora"/>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21" name="Google Shape;21;p3"/>
          <p:cNvSpPr txBox="1">
            <a:spLocks noGrp="1"/>
          </p:cNvSpPr>
          <p:nvPr>
            <p:ph type="body" idx="1"/>
          </p:nvPr>
        </p:nvSpPr>
        <p:spPr>
          <a:xfrm>
            <a:off x="13408838" y="6858000"/>
            <a:ext cx="9513273" cy="5480547"/>
          </a:xfrm>
          <a:prstGeom prst="rect">
            <a:avLst/>
          </a:prstGeom>
          <a:noFill/>
          <a:ln>
            <a:noFill/>
          </a:ln>
        </p:spPr>
        <p:txBody>
          <a:bodyPr spcFirstLastPara="1" wrap="square" lIns="50800" tIns="50800" rIns="50800" bIns="50800" anchor="t" anchorCtr="0">
            <a:noAutofit/>
          </a:bodyPr>
          <a:lstStyle>
            <a:lvl1pPr marL="457200" lvl="0" indent="-228600" algn="ctr">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1pPr>
            <a:lvl2pPr marL="914400" lvl="1" indent="-228600" algn="ctr">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2pPr>
            <a:lvl3pPr marL="1371600" lvl="2" indent="-228600" algn="ctr">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3pPr>
            <a:lvl4pPr marL="1828800" lvl="3" indent="-228600" algn="ctr">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4pPr>
            <a:lvl5pPr marL="2286000" lvl="4" indent="-228600" algn="ctr">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22" name="Google Shape;22;p3"/>
          <p:cNvSpPr txBox="1">
            <a:spLocks noGrp="1"/>
          </p:cNvSpPr>
          <p:nvPr>
            <p:ph type="sldNum" idx="12"/>
          </p:nvPr>
        </p:nvSpPr>
        <p:spPr>
          <a:xfrm>
            <a:off x="17453331" y="12338546"/>
            <a:ext cx="419686" cy="444501"/>
          </a:xfrm>
          <a:prstGeom prst="rect">
            <a:avLst/>
          </a:prstGeom>
          <a:noFill/>
          <a:ln>
            <a:noFill/>
          </a:ln>
        </p:spPr>
        <p:txBody>
          <a:bodyPr spcFirstLastPara="1" wrap="square" lIns="50800" tIns="50800" rIns="50800" bIns="50800" anchor="t" anchorCtr="0">
            <a:noAutofit/>
          </a:bodyPr>
          <a:lstStyle>
            <a:lvl1pPr marL="0" marR="0" lvl="0"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1pPr>
            <a:lvl2pPr marL="0" marR="0" lvl="1"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2pPr>
            <a:lvl3pPr marL="0" marR="0" lvl="2"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3pPr>
            <a:lvl4pPr marL="0" marR="0" lvl="3"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4pPr>
            <a:lvl5pPr marL="0" marR="0" lvl="4"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5pPr>
            <a:lvl6pPr marL="0" marR="0" lvl="5"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6pPr>
            <a:lvl7pPr marL="0" marR="0" lvl="6"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7pPr>
            <a:lvl8pPr marL="0" marR="0" lvl="7"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8pPr>
            <a:lvl9pPr marL="0" marR="0" lvl="8"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US"/>
              <a:t>‹#›</a:t>
            </a:fld>
            <a:endParaRPr sz="2400" b="0">
              <a:solidFill>
                <a:srgbClr val="000000"/>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Image 3">
  <p:cSld name="*Image 3">
    <p:spTree>
      <p:nvGrpSpPr>
        <p:cNvPr id="1" name="Shape 44"/>
        <p:cNvGrpSpPr/>
        <p:nvPr/>
      </p:nvGrpSpPr>
      <p:grpSpPr>
        <a:xfrm>
          <a:off x="0" y="0"/>
          <a:ext cx="0" cy="0"/>
          <a:chOff x="0" y="0"/>
          <a:chExt cx="0" cy="0"/>
        </a:xfrm>
      </p:grpSpPr>
      <p:cxnSp>
        <p:nvCxnSpPr>
          <p:cNvPr id="45" name="Google Shape;45;p5"/>
          <p:cNvCxnSpPr/>
          <p:nvPr/>
        </p:nvCxnSpPr>
        <p:spPr>
          <a:xfrm rot="10800000" flipH="1">
            <a:off x="9762808" y="1038125"/>
            <a:ext cx="1" cy="222251"/>
          </a:xfrm>
          <a:prstGeom prst="straightConnector1">
            <a:avLst/>
          </a:prstGeom>
          <a:noFill/>
          <a:ln w="25400" cap="flat" cmpd="sng">
            <a:solidFill>
              <a:srgbClr val="CFD1D3"/>
            </a:solidFill>
            <a:prstDash val="solid"/>
            <a:miter lim="400000"/>
            <a:headEnd type="none" w="sm" len="sm"/>
            <a:tailEnd type="none" w="sm" len="sm"/>
          </a:ln>
        </p:spPr>
      </p:cxnSp>
      <p:cxnSp>
        <p:nvCxnSpPr>
          <p:cNvPr id="46" name="Google Shape;46;p5"/>
          <p:cNvCxnSpPr/>
          <p:nvPr/>
        </p:nvCxnSpPr>
        <p:spPr>
          <a:xfrm rot="10800000" flipH="1">
            <a:off x="2596976" y="1038125"/>
            <a:ext cx="1" cy="222251"/>
          </a:xfrm>
          <a:prstGeom prst="straightConnector1">
            <a:avLst/>
          </a:prstGeom>
          <a:noFill/>
          <a:ln w="25400" cap="flat" cmpd="sng">
            <a:solidFill>
              <a:srgbClr val="CFD1D3"/>
            </a:solidFill>
            <a:prstDash val="solid"/>
            <a:miter lim="400000"/>
            <a:headEnd type="none" w="sm" len="sm"/>
            <a:tailEnd type="none" w="sm" len="sm"/>
          </a:ln>
        </p:spPr>
      </p:cxnSp>
      <p:sp>
        <p:nvSpPr>
          <p:cNvPr id="47" name="Google Shape;47;p5"/>
          <p:cNvSpPr>
            <a:spLocks noGrp="1"/>
          </p:cNvSpPr>
          <p:nvPr>
            <p:ph type="pic" idx="2"/>
          </p:nvPr>
        </p:nvSpPr>
        <p:spPr>
          <a:xfrm>
            <a:off x="11894198" y="-1"/>
            <a:ext cx="12489803" cy="18742023"/>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48" name="Google Shape;48;p5"/>
          <p:cNvSpPr txBox="1">
            <a:spLocks noGrp="1"/>
          </p:cNvSpPr>
          <p:nvPr>
            <p:ph type="title"/>
          </p:nvPr>
        </p:nvSpPr>
        <p:spPr>
          <a:xfrm>
            <a:off x="1439862" y="1758999"/>
            <a:ext cx="9520800" cy="5099001"/>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5500"/>
              <a:buFont typeface="Lora"/>
              <a:buNone/>
              <a:defRPr sz="5500">
                <a:latin typeface="Lora"/>
                <a:ea typeface="Lora"/>
                <a:cs typeface="Lora"/>
                <a:sym typeface="Lora"/>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49" name="Google Shape;49;p5"/>
          <p:cNvSpPr txBox="1">
            <a:spLocks noGrp="1"/>
          </p:cNvSpPr>
          <p:nvPr>
            <p:ph type="body" idx="1"/>
          </p:nvPr>
        </p:nvSpPr>
        <p:spPr>
          <a:xfrm>
            <a:off x="1439862" y="6858000"/>
            <a:ext cx="9520800" cy="5099001"/>
          </a:xfrm>
          <a:prstGeom prst="rect">
            <a:avLst/>
          </a:prstGeom>
          <a:noFill/>
          <a:ln>
            <a:noFill/>
          </a:ln>
        </p:spPr>
        <p:txBody>
          <a:bodyPr spcFirstLastPara="1" wrap="square" lIns="50800" tIns="50800" rIns="50800" bIns="50800" anchor="t" anchorCtr="0">
            <a:noAutofit/>
          </a:bodyPr>
          <a:lstStyle>
            <a:lvl1pPr marL="457200" lvl="0" indent="-228600" algn="ctr">
              <a:lnSpc>
                <a:spcPct val="150000"/>
              </a:lnSpc>
              <a:spcBef>
                <a:spcPts val="0"/>
              </a:spcBef>
              <a:spcAft>
                <a:spcPts val="0"/>
              </a:spcAft>
              <a:buClr>
                <a:srgbClr val="53585F"/>
              </a:buClr>
              <a:buSzPts val="2200"/>
              <a:buFont typeface="Karla"/>
              <a:buNone/>
              <a:defRPr sz="2200">
                <a:solidFill>
                  <a:srgbClr val="53585F"/>
                </a:solidFill>
                <a:latin typeface="Karla"/>
                <a:ea typeface="Karla"/>
                <a:cs typeface="Karla"/>
                <a:sym typeface="Karla"/>
              </a:defRPr>
            </a:lvl1pPr>
            <a:lvl2pPr marL="914400" lvl="1" indent="-228600" algn="ctr">
              <a:lnSpc>
                <a:spcPct val="150000"/>
              </a:lnSpc>
              <a:spcBef>
                <a:spcPts val="0"/>
              </a:spcBef>
              <a:spcAft>
                <a:spcPts val="0"/>
              </a:spcAft>
              <a:buClr>
                <a:srgbClr val="53585F"/>
              </a:buClr>
              <a:buSzPts val="2200"/>
              <a:buFont typeface="Karla"/>
              <a:buNone/>
              <a:defRPr sz="2200">
                <a:solidFill>
                  <a:srgbClr val="53585F"/>
                </a:solidFill>
                <a:latin typeface="Karla"/>
                <a:ea typeface="Karla"/>
                <a:cs typeface="Karla"/>
                <a:sym typeface="Karla"/>
              </a:defRPr>
            </a:lvl2pPr>
            <a:lvl3pPr marL="1371600" lvl="2" indent="-228600" algn="ctr">
              <a:lnSpc>
                <a:spcPct val="150000"/>
              </a:lnSpc>
              <a:spcBef>
                <a:spcPts val="0"/>
              </a:spcBef>
              <a:spcAft>
                <a:spcPts val="0"/>
              </a:spcAft>
              <a:buClr>
                <a:srgbClr val="53585F"/>
              </a:buClr>
              <a:buSzPts val="2200"/>
              <a:buFont typeface="Karla"/>
              <a:buNone/>
              <a:defRPr sz="2200">
                <a:solidFill>
                  <a:srgbClr val="53585F"/>
                </a:solidFill>
                <a:latin typeface="Karla"/>
                <a:ea typeface="Karla"/>
                <a:cs typeface="Karla"/>
                <a:sym typeface="Karla"/>
              </a:defRPr>
            </a:lvl3pPr>
            <a:lvl4pPr marL="1828800" lvl="3" indent="-228600" algn="ctr">
              <a:lnSpc>
                <a:spcPct val="150000"/>
              </a:lnSpc>
              <a:spcBef>
                <a:spcPts val="0"/>
              </a:spcBef>
              <a:spcAft>
                <a:spcPts val="0"/>
              </a:spcAft>
              <a:buClr>
                <a:srgbClr val="53585F"/>
              </a:buClr>
              <a:buSzPts val="2200"/>
              <a:buFont typeface="Karla"/>
              <a:buNone/>
              <a:defRPr sz="2200">
                <a:solidFill>
                  <a:srgbClr val="53585F"/>
                </a:solidFill>
                <a:latin typeface="Karla"/>
                <a:ea typeface="Karla"/>
                <a:cs typeface="Karla"/>
                <a:sym typeface="Karla"/>
              </a:defRPr>
            </a:lvl4pPr>
            <a:lvl5pPr marL="2286000" lvl="4" indent="-228600" algn="ctr">
              <a:lnSpc>
                <a:spcPct val="150000"/>
              </a:lnSpc>
              <a:spcBef>
                <a:spcPts val="0"/>
              </a:spcBef>
              <a:spcAft>
                <a:spcPts val="0"/>
              </a:spcAft>
              <a:buClr>
                <a:srgbClr val="53585F"/>
              </a:buClr>
              <a:buSzPts val="2200"/>
              <a:buFont typeface="Karla"/>
              <a:buNone/>
              <a:defRPr sz="2200">
                <a:solidFill>
                  <a:srgbClr val="53585F"/>
                </a:solidFill>
                <a:latin typeface="Karla"/>
                <a:ea typeface="Karla"/>
                <a:cs typeface="Karla"/>
                <a:sym typeface="Karla"/>
              </a:defRPr>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50" name="Google Shape;50;p5"/>
          <p:cNvSpPr txBox="1">
            <a:spLocks noGrp="1"/>
          </p:cNvSpPr>
          <p:nvPr>
            <p:ph type="sldNum" idx="12"/>
          </p:nvPr>
        </p:nvSpPr>
        <p:spPr>
          <a:xfrm>
            <a:off x="5451626" y="12350154"/>
            <a:ext cx="419685" cy="444501"/>
          </a:xfrm>
          <a:prstGeom prst="rect">
            <a:avLst/>
          </a:prstGeom>
          <a:noFill/>
          <a:ln>
            <a:noFill/>
          </a:ln>
        </p:spPr>
        <p:txBody>
          <a:bodyPr spcFirstLastPara="1" wrap="square" lIns="50800" tIns="50800" rIns="50800" bIns="50800" anchor="t" anchorCtr="0">
            <a:noAutofit/>
          </a:bodyPr>
          <a:lstStyle>
            <a:lvl1pPr marL="0" marR="0" lvl="0"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1pPr>
            <a:lvl2pPr marL="0" marR="0" lvl="1"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2pPr>
            <a:lvl3pPr marL="0" marR="0" lvl="2"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3pPr>
            <a:lvl4pPr marL="0" marR="0" lvl="3"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4pPr>
            <a:lvl5pPr marL="0" marR="0" lvl="4"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5pPr>
            <a:lvl6pPr marL="0" marR="0" lvl="5"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6pPr>
            <a:lvl7pPr marL="0" marR="0" lvl="6"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7pPr>
            <a:lvl8pPr marL="0" marR="0" lvl="7"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8pPr>
            <a:lvl9pPr marL="0" marR="0" lvl="8"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US"/>
              <a:t>‹#›</a:t>
            </a:fld>
            <a:endParaRPr sz="2400" b="0">
              <a:solidFill>
                <a:srgbClr val="000000"/>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mp; Subtitle" type="title">
  <p:cSld name="TITLE">
    <p:spTree>
      <p:nvGrpSpPr>
        <p:cNvPr id="1" name="Shape 51"/>
        <p:cNvGrpSpPr/>
        <p:nvPr/>
      </p:nvGrpSpPr>
      <p:grpSpPr>
        <a:xfrm>
          <a:off x="0" y="0"/>
          <a:ext cx="0" cy="0"/>
          <a:chOff x="0" y="0"/>
          <a:chExt cx="0" cy="0"/>
        </a:xfrm>
      </p:grpSpPr>
      <p:sp>
        <p:nvSpPr>
          <p:cNvPr id="52" name="Google Shape;52;p6"/>
          <p:cNvSpPr txBox="1">
            <a:spLocks noGrp="1"/>
          </p:cNvSpPr>
          <p:nvPr>
            <p:ph type="title"/>
          </p:nvPr>
        </p:nvSpPr>
        <p:spPr>
          <a:xfrm>
            <a:off x="1778000" y="2298700"/>
            <a:ext cx="20828000" cy="4648200"/>
          </a:xfrm>
          <a:prstGeom prst="rect">
            <a:avLst/>
          </a:prstGeom>
          <a:noFill/>
          <a:ln>
            <a:noFill/>
          </a:ln>
        </p:spPr>
        <p:txBody>
          <a:bodyPr spcFirstLastPara="1" wrap="square" lIns="50800" tIns="50800" rIns="50800" bIns="50800" anchor="b"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53" name="Google Shape;53;p6"/>
          <p:cNvSpPr txBox="1">
            <a:spLocks noGrp="1"/>
          </p:cNvSpPr>
          <p:nvPr>
            <p:ph type="body" idx="1"/>
          </p:nvPr>
        </p:nvSpPr>
        <p:spPr>
          <a:xfrm>
            <a:off x="1778000" y="7073900"/>
            <a:ext cx="20828000" cy="1587500"/>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000000"/>
              </a:buClr>
              <a:buSzPts val="5400"/>
              <a:buFont typeface="Helvetica Neue"/>
              <a:buNone/>
              <a:defRPr sz="5400"/>
            </a:lvl1pPr>
            <a:lvl2pPr marL="914400" lvl="1" indent="-228600" algn="ctr">
              <a:lnSpc>
                <a:spcPct val="100000"/>
              </a:lnSpc>
              <a:spcBef>
                <a:spcPts val="0"/>
              </a:spcBef>
              <a:spcAft>
                <a:spcPts val="0"/>
              </a:spcAft>
              <a:buClr>
                <a:srgbClr val="000000"/>
              </a:buClr>
              <a:buSzPts val="5400"/>
              <a:buFont typeface="Helvetica Neue"/>
              <a:buNone/>
              <a:defRPr sz="5400"/>
            </a:lvl2pPr>
            <a:lvl3pPr marL="1371600" lvl="2" indent="-228600" algn="ctr">
              <a:lnSpc>
                <a:spcPct val="100000"/>
              </a:lnSpc>
              <a:spcBef>
                <a:spcPts val="0"/>
              </a:spcBef>
              <a:spcAft>
                <a:spcPts val="0"/>
              </a:spcAft>
              <a:buClr>
                <a:srgbClr val="000000"/>
              </a:buClr>
              <a:buSzPts val="5400"/>
              <a:buFont typeface="Helvetica Neue"/>
              <a:buNone/>
              <a:defRPr sz="5400"/>
            </a:lvl3pPr>
            <a:lvl4pPr marL="1828800" lvl="3" indent="-228600" algn="ctr">
              <a:lnSpc>
                <a:spcPct val="100000"/>
              </a:lnSpc>
              <a:spcBef>
                <a:spcPts val="0"/>
              </a:spcBef>
              <a:spcAft>
                <a:spcPts val="0"/>
              </a:spcAft>
              <a:buClr>
                <a:srgbClr val="000000"/>
              </a:buClr>
              <a:buSzPts val="5400"/>
              <a:buFont typeface="Helvetica Neue"/>
              <a:buNone/>
              <a:defRPr sz="5400"/>
            </a:lvl4pPr>
            <a:lvl5pPr marL="2286000" lvl="4" indent="-228600" algn="ctr">
              <a:lnSpc>
                <a:spcPct val="100000"/>
              </a:lnSpc>
              <a:spcBef>
                <a:spcPts val="0"/>
              </a:spcBef>
              <a:spcAft>
                <a:spcPts val="0"/>
              </a:spcAft>
              <a:buClr>
                <a:srgbClr val="000000"/>
              </a:buClr>
              <a:buSzPts val="5400"/>
              <a:buFont typeface="Helvetica Neue"/>
              <a:buNone/>
              <a:defRPr sz="54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54" name="Google Shape;54;p6"/>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hoto - Horizontal">
  <p:cSld name="Photo - Horizontal">
    <p:spTree>
      <p:nvGrpSpPr>
        <p:cNvPr id="1" name="Shape 55"/>
        <p:cNvGrpSpPr/>
        <p:nvPr/>
      </p:nvGrpSpPr>
      <p:grpSpPr>
        <a:xfrm>
          <a:off x="0" y="0"/>
          <a:ext cx="0" cy="0"/>
          <a:chOff x="0" y="0"/>
          <a:chExt cx="0" cy="0"/>
        </a:xfrm>
      </p:grpSpPr>
      <p:sp>
        <p:nvSpPr>
          <p:cNvPr id="56" name="Google Shape;56;p7"/>
          <p:cNvSpPr>
            <a:spLocks noGrp="1"/>
          </p:cNvSpPr>
          <p:nvPr>
            <p:ph type="pic" idx="2"/>
          </p:nvPr>
        </p:nvSpPr>
        <p:spPr>
          <a:xfrm>
            <a:off x="3124200" y="-38100"/>
            <a:ext cx="18135600" cy="1209669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57" name="Google Shape;57;p7"/>
          <p:cNvSpPr txBox="1">
            <a:spLocks noGrp="1"/>
          </p:cNvSpPr>
          <p:nvPr>
            <p:ph type="title"/>
          </p:nvPr>
        </p:nvSpPr>
        <p:spPr>
          <a:xfrm>
            <a:off x="635000" y="9512300"/>
            <a:ext cx="23114000" cy="2006600"/>
          </a:xfrm>
          <a:prstGeom prst="rect">
            <a:avLst/>
          </a:prstGeom>
          <a:noFill/>
          <a:ln>
            <a:noFill/>
          </a:ln>
        </p:spPr>
        <p:txBody>
          <a:bodyPr spcFirstLastPara="1" wrap="square" lIns="50800" tIns="50800" rIns="50800" bIns="50800" anchor="b"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58" name="Google Shape;58;p7"/>
          <p:cNvSpPr txBox="1">
            <a:spLocks noGrp="1"/>
          </p:cNvSpPr>
          <p:nvPr>
            <p:ph type="body" idx="1"/>
          </p:nvPr>
        </p:nvSpPr>
        <p:spPr>
          <a:xfrm>
            <a:off x="635000" y="11442700"/>
            <a:ext cx="23114000" cy="1587500"/>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000000"/>
              </a:buClr>
              <a:buSzPts val="5400"/>
              <a:buFont typeface="Helvetica Neue"/>
              <a:buNone/>
              <a:defRPr sz="5400"/>
            </a:lvl1pPr>
            <a:lvl2pPr marL="914400" lvl="1" indent="-228600" algn="ctr">
              <a:lnSpc>
                <a:spcPct val="100000"/>
              </a:lnSpc>
              <a:spcBef>
                <a:spcPts val="0"/>
              </a:spcBef>
              <a:spcAft>
                <a:spcPts val="0"/>
              </a:spcAft>
              <a:buClr>
                <a:srgbClr val="000000"/>
              </a:buClr>
              <a:buSzPts val="5400"/>
              <a:buFont typeface="Helvetica Neue"/>
              <a:buNone/>
              <a:defRPr sz="5400"/>
            </a:lvl2pPr>
            <a:lvl3pPr marL="1371600" lvl="2" indent="-228600" algn="ctr">
              <a:lnSpc>
                <a:spcPct val="100000"/>
              </a:lnSpc>
              <a:spcBef>
                <a:spcPts val="0"/>
              </a:spcBef>
              <a:spcAft>
                <a:spcPts val="0"/>
              </a:spcAft>
              <a:buClr>
                <a:srgbClr val="000000"/>
              </a:buClr>
              <a:buSzPts val="5400"/>
              <a:buFont typeface="Helvetica Neue"/>
              <a:buNone/>
              <a:defRPr sz="5400"/>
            </a:lvl3pPr>
            <a:lvl4pPr marL="1828800" lvl="3" indent="-228600" algn="ctr">
              <a:lnSpc>
                <a:spcPct val="100000"/>
              </a:lnSpc>
              <a:spcBef>
                <a:spcPts val="0"/>
              </a:spcBef>
              <a:spcAft>
                <a:spcPts val="0"/>
              </a:spcAft>
              <a:buClr>
                <a:srgbClr val="000000"/>
              </a:buClr>
              <a:buSzPts val="5400"/>
              <a:buFont typeface="Helvetica Neue"/>
              <a:buNone/>
              <a:defRPr sz="5400"/>
            </a:lvl4pPr>
            <a:lvl5pPr marL="2286000" lvl="4" indent="-228600" algn="ctr">
              <a:lnSpc>
                <a:spcPct val="100000"/>
              </a:lnSpc>
              <a:spcBef>
                <a:spcPts val="0"/>
              </a:spcBef>
              <a:spcAft>
                <a:spcPts val="0"/>
              </a:spcAft>
              <a:buClr>
                <a:srgbClr val="000000"/>
              </a:buClr>
              <a:buSzPts val="5400"/>
              <a:buFont typeface="Helvetica Neue"/>
              <a:buNone/>
              <a:defRPr sz="54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59" name="Google Shape;59;p7"/>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60"/>
        <p:cNvGrpSpPr/>
        <p:nvPr/>
      </p:nvGrpSpPr>
      <p:grpSpPr>
        <a:xfrm>
          <a:off x="0" y="0"/>
          <a:ext cx="0" cy="0"/>
          <a:chOff x="0" y="0"/>
          <a:chExt cx="0" cy="0"/>
        </a:xfrm>
      </p:grpSpPr>
      <p:sp>
        <p:nvSpPr>
          <p:cNvPr id="61" name="Google Shape;61;p8"/>
          <p:cNvSpPr txBox="1">
            <a:spLocks noGrp="1"/>
          </p:cNvSpPr>
          <p:nvPr>
            <p:ph type="title"/>
          </p:nvPr>
        </p:nvSpPr>
        <p:spPr>
          <a:xfrm>
            <a:off x="1778000" y="4533900"/>
            <a:ext cx="20828000" cy="46482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62" name="Google Shape;62;p8"/>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hoto - Vertical">
  <p:cSld name="Photo - Vertical">
    <p:spTree>
      <p:nvGrpSpPr>
        <p:cNvPr id="1" name="Shape 63"/>
        <p:cNvGrpSpPr/>
        <p:nvPr/>
      </p:nvGrpSpPr>
      <p:grpSpPr>
        <a:xfrm>
          <a:off x="0" y="0"/>
          <a:ext cx="0" cy="0"/>
          <a:chOff x="0" y="0"/>
          <a:chExt cx="0" cy="0"/>
        </a:xfrm>
      </p:grpSpPr>
      <p:sp>
        <p:nvSpPr>
          <p:cNvPr id="64" name="Google Shape;64;p9"/>
          <p:cNvSpPr>
            <a:spLocks noGrp="1"/>
          </p:cNvSpPr>
          <p:nvPr>
            <p:ph type="pic" idx="2"/>
          </p:nvPr>
        </p:nvSpPr>
        <p:spPr>
          <a:xfrm>
            <a:off x="7950200" y="1104900"/>
            <a:ext cx="17259303" cy="1150620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65" name="Google Shape;65;p9"/>
          <p:cNvSpPr txBox="1">
            <a:spLocks noGrp="1"/>
          </p:cNvSpPr>
          <p:nvPr>
            <p:ph type="title"/>
          </p:nvPr>
        </p:nvSpPr>
        <p:spPr>
          <a:xfrm>
            <a:off x="1651000" y="952500"/>
            <a:ext cx="10223500" cy="5549900"/>
          </a:xfrm>
          <a:prstGeom prst="rect">
            <a:avLst/>
          </a:prstGeom>
          <a:noFill/>
          <a:ln>
            <a:noFill/>
          </a:ln>
        </p:spPr>
        <p:txBody>
          <a:bodyPr spcFirstLastPara="1" wrap="square" lIns="50800" tIns="50800" rIns="50800" bIns="50800" anchor="b" anchorCtr="0">
            <a:noAutofit/>
          </a:bodyPr>
          <a:lstStyle>
            <a:lvl1pPr lvl="0" algn="ctr">
              <a:lnSpc>
                <a:spcPct val="100000"/>
              </a:lnSpc>
              <a:spcBef>
                <a:spcPts val="0"/>
              </a:spcBef>
              <a:spcAft>
                <a:spcPts val="0"/>
              </a:spcAft>
              <a:buClr>
                <a:srgbClr val="000000"/>
              </a:buClr>
              <a:buSzPts val="8400"/>
              <a:buFont typeface="Helvetica Neue"/>
              <a:buNone/>
              <a:defRPr sz="8400"/>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66" name="Google Shape;66;p9"/>
          <p:cNvSpPr txBox="1">
            <a:spLocks noGrp="1"/>
          </p:cNvSpPr>
          <p:nvPr>
            <p:ph type="body" idx="1"/>
          </p:nvPr>
        </p:nvSpPr>
        <p:spPr>
          <a:xfrm>
            <a:off x="1651000" y="6527800"/>
            <a:ext cx="10223500" cy="5727700"/>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000000"/>
              </a:buClr>
              <a:buSzPts val="5400"/>
              <a:buFont typeface="Helvetica Neue"/>
              <a:buNone/>
              <a:defRPr sz="5400"/>
            </a:lvl1pPr>
            <a:lvl2pPr marL="914400" lvl="1" indent="-228600" algn="ctr">
              <a:lnSpc>
                <a:spcPct val="100000"/>
              </a:lnSpc>
              <a:spcBef>
                <a:spcPts val="0"/>
              </a:spcBef>
              <a:spcAft>
                <a:spcPts val="0"/>
              </a:spcAft>
              <a:buClr>
                <a:srgbClr val="000000"/>
              </a:buClr>
              <a:buSzPts val="5400"/>
              <a:buFont typeface="Helvetica Neue"/>
              <a:buNone/>
              <a:defRPr sz="5400"/>
            </a:lvl2pPr>
            <a:lvl3pPr marL="1371600" lvl="2" indent="-228600" algn="ctr">
              <a:lnSpc>
                <a:spcPct val="100000"/>
              </a:lnSpc>
              <a:spcBef>
                <a:spcPts val="0"/>
              </a:spcBef>
              <a:spcAft>
                <a:spcPts val="0"/>
              </a:spcAft>
              <a:buClr>
                <a:srgbClr val="000000"/>
              </a:buClr>
              <a:buSzPts val="5400"/>
              <a:buFont typeface="Helvetica Neue"/>
              <a:buNone/>
              <a:defRPr sz="5400"/>
            </a:lvl3pPr>
            <a:lvl4pPr marL="1828800" lvl="3" indent="-228600" algn="ctr">
              <a:lnSpc>
                <a:spcPct val="100000"/>
              </a:lnSpc>
              <a:spcBef>
                <a:spcPts val="0"/>
              </a:spcBef>
              <a:spcAft>
                <a:spcPts val="0"/>
              </a:spcAft>
              <a:buClr>
                <a:srgbClr val="000000"/>
              </a:buClr>
              <a:buSzPts val="5400"/>
              <a:buFont typeface="Helvetica Neue"/>
              <a:buNone/>
              <a:defRPr sz="5400"/>
            </a:lvl4pPr>
            <a:lvl5pPr marL="2286000" lvl="4" indent="-228600" algn="ctr">
              <a:lnSpc>
                <a:spcPct val="100000"/>
              </a:lnSpc>
              <a:spcBef>
                <a:spcPts val="0"/>
              </a:spcBef>
              <a:spcAft>
                <a:spcPts val="0"/>
              </a:spcAft>
              <a:buClr>
                <a:srgbClr val="000000"/>
              </a:buClr>
              <a:buSzPts val="5400"/>
              <a:buFont typeface="Helvetica Neue"/>
              <a:buNone/>
              <a:defRPr sz="54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67" name="Google Shape;67;p9"/>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op">
  <p:cSld name="Title - Top">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70" name="Google Shape;70;p10"/>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71"/>
        <p:cNvGrpSpPr/>
        <p:nvPr/>
      </p:nvGrpSpPr>
      <p:grpSpPr>
        <a:xfrm>
          <a:off x="0" y="0"/>
          <a:ext cx="0" cy="0"/>
          <a:chOff x="0" y="0"/>
          <a:chExt cx="0" cy="0"/>
        </a:xfrm>
      </p:grpSpPr>
      <p:sp>
        <p:nvSpPr>
          <p:cNvPr id="72" name="Google Shape;72;p11"/>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73" name="Google Shape;73;p11"/>
          <p:cNvSpPr txBox="1">
            <a:spLocks noGrp="1"/>
          </p:cNvSpPr>
          <p:nvPr>
            <p:ph type="body" idx="1"/>
          </p:nvPr>
        </p:nvSpPr>
        <p:spPr>
          <a:xfrm>
            <a:off x="1689100" y="3149600"/>
            <a:ext cx="21005799" cy="9296400"/>
          </a:xfrm>
          <a:prstGeom prst="rect">
            <a:avLst/>
          </a:prstGeom>
          <a:noFill/>
          <a:ln>
            <a:noFill/>
          </a:ln>
        </p:spPr>
        <p:txBody>
          <a:bodyPr spcFirstLastPara="1" wrap="square" lIns="50800" tIns="50800" rIns="50800" bIns="50800" anchor="ctr" anchorCtr="0">
            <a:noAutofit/>
          </a:bodyPr>
          <a:lstStyle>
            <a:lvl1pPr marL="457200" lvl="0" indent="-609600" algn="l">
              <a:lnSpc>
                <a:spcPct val="100000"/>
              </a:lnSpc>
              <a:spcBef>
                <a:spcPts val="5900"/>
              </a:spcBef>
              <a:spcAft>
                <a:spcPts val="0"/>
              </a:spcAft>
              <a:buClr>
                <a:srgbClr val="000000"/>
              </a:buClr>
              <a:buSzPts val="6000"/>
              <a:buFont typeface="Helvetica Neue"/>
              <a:buChar char="•"/>
              <a:defRPr sz="4800"/>
            </a:lvl1pPr>
            <a:lvl2pPr marL="914400" lvl="1" indent="-609600" algn="l">
              <a:lnSpc>
                <a:spcPct val="100000"/>
              </a:lnSpc>
              <a:spcBef>
                <a:spcPts val="5900"/>
              </a:spcBef>
              <a:spcAft>
                <a:spcPts val="0"/>
              </a:spcAft>
              <a:buClr>
                <a:srgbClr val="000000"/>
              </a:buClr>
              <a:buSzPts val="6000"/>
              <a:buFont typeface="Helvetica Neue"/>
              <a:buChar char="•"/>
              <a:defRPr sz="4800"/>
            </a:lvl2pPr>
            <a:lvl3pPr marL="1371600" lvl="2" indent="-609600" algn="l">
              <a:lnSpc>
                <a:spcPct val="100000"/>
              </a:lnSpc>
              <a:spcBef>
                <a:spcPts val="5900"/>
              </a:spcBef>
              <a:spcAft>
                <a:spcPts val="0"/>
              </a:spcAft>
              <a:buClr>
                <a:srgbClr val="000000"/>
              </a:buClr>
              <a:buSzPts val="6000"/>
              <a:buFont typeface="Helvetica Neue"/>
              <a:buChar char="•"/>
              <a:defRPr sz="4800"/>
            </a:lvl3pPr>
            <a:lvl4pPr marL="1828800" lvl="3" indent="-609600" algn="l">
              <a:lnSpc>
                <a:spcPct val="100000"/>
              </a:lnSpc>
              <a:spcBef>
                <a:spcPts val="5900"/>
              </a:spcBef>
              <a:spcAft>
                <a:spcPts val="0"/>
              </a:spcAft>
              <a:buClr>
                <a:srgbClr val="000000"/>
              </a:buClr>
              <a:buSzPts val="6000"/>
              <a:buFont typeface="Helvetica Neue"/>
              <a:buChar char="•"/>
              <a:defRPr sz="4800"/>
            </a:lvl4pPr>
            <a:lvl5pPr marL="2286000" lvl="4" indent="-609600" algn="l">
              <a:lnSpc>
                <a:spcPct val="100000"/>
              </a:lnSpc>
              <a:spcBef>
                <a:spcPts val="5900"/>
              </a:spcBef>
              <a:spcAft>
                <a:spcPts val="0"/>
              </a:spcAft>
              <a:buClr>
                <a:srgbClr val="000000"/>
              </a:buClr>
              <a:buSzPts val="6000"/>
              <a:buFont typeface="Helvetica Neue"/>
              <a:buChar char="•"/>
              <a:defRPr sz="48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74" name="Google Shape;74;p11"/>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marR="0" lvl="0"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9pPr>
          </a:lstStyle>
          <a:p>
            <a:endParaRPr/>
          </a:p>
        </p:txBody>
      </p:sp>
      <p:sp>
        <p:nvSpPr>
          <p:cNvPr id="7" name="Google Shape;7;p1"/>
          <p:cNvSpPr txBox="1">
            <a:spLocks noGrp="1"/>
          </p:cNvSpPr>
          <p:nvPr>
            <p:ph type="body" idx="1"/>
          </p:nvPr>
        </p:nvSpPr>
        <p:spPr>
          <a:xfrm>
            <a:off x="1689100" y="3149600"/>
            <a:ext cx="21005799" cy="9296400"/>
          </a:xfrm>
          <a:prstGeom prst="rect">
            <a:avLst/>
          </a:prstGeom>
          <a:noFill/>
          <a:ln>
            <a:noFill/>
          </a:ln>
        </p:spPr>
        <p:txBody>
          <a:bodyPr spcFirstLastPara="1" wrap="square" lIns="50800" tIns="50800" rIns="50800" bIns="50800" anchor="ctr" anchorCtr="0">
            <a:noAutofit/>
          </a:bodyPr>
          <a:lstStyle>
            <a:lvl1pPr marL="457200" marR="0" lvl="0"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L="914400" marR="0" lvl="1"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L="1371600" marR="0" lvl="2"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L="1828800" marR="0" lvl="3"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L="2286000" marR="0" lvl="4"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L="2743200" marR="0" lvl="5"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L="3200400" marR="0" lvl="6"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L="3657600" marR="0" lvl="7"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L="4114800" marR="0" lvl="8"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8" name="Google Shape;8;p1"/>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hyperlink" Target="https://www.jeffberlindev.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jp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hyperlink" Target="https://www.figma.com/proto/mO9IfpriLYFrliYAin8JBt/food-truck-app-sketch?page-id=36%3A234&amp;node-id=151%3A250&amp;viewport=104%2C-1933%2C0.75&amp;scaling=scale-down&amp;starting-point-node-id=151%3A250"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9" name="Google Shape;179;p28"/>
          <p:cNvSpPr txBox="1">
            <a:spLocks noGrp="1"/>
          </p:cNvSpPr>
          <p:nvPr>
            <p:ph type="title"/>
          </p:nvPr>
        </p:nvSpPr>
        <p:spPr>
          <a:xfrm>
            <a:off x="1439862" y="1758999"/>
            <a:ext cx="9520800" cy="5099001"/>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000000"/>
              </a:buClr>
              <a:buSzPts val="5500"/>
              <a:buFont typeface="Lora"/>
              <a:buNone/>
            </a:pPr>
            <a:r>
              <a:rPr lang="en-US" sz="5500" dirty="0">
                <a:latin typeface="Lora"/>
                <a:ea typeface="Lora"/>
                <a:cs typeface="Lora"/>
                <a:sym typeface="Lora"/>
              </a:rPr>
              <a:t>About Me</a:t>
            </a:r>
            <a:endParaRPr dirty="0"/>
          </a:p>
        </p:txBody>
      </p:sp>
      <p:sp>
        <p:nvSpPr>
          <p:cNvPr id="180" name="Google Shape;180;p28"/>
          <p:cNvSpPr txBox="1">
            <a:spLocks noGrp="1"/>
          </p:cNvSpPr>
          <p:nvPr>
            <p:ph type="body" idx="1"/>
          </p:nvPr>
        </p:nvSpPr>
        <p:spPr>
          <a:xfrm>
            <a:off x="1439862" y="6521499"/>
            <a:ext cx="9520800" cy="5099001"/>
          </a:xfrm>
          <a:prstGeom prst="rect">
            <a:avLst/>
          </a:prstGeom>
          <a:noFill/>
          <a:ln>
            <a:noFill/>
          </a:ln>
        </p:spPr>
        <p:txBody>
          <a:bodyPr spcFirstLastPara="1" wrap="square" lIns="50800" tIns="50800" rIns="50800" bIns="50800" anchor="t" anchorCtr="0">
            <a:noAutofit/>
          </a:bodyPr>
          <a:lstStyle/>
          <a:p>
            <a:pPr marL="0" indent="0" algn="l">
              <a:buSzPts val="2600"/>
            </a:pPr>
            <a:r>
              <a:rPr lang="en-US" dirty="0"/>
              <a:t>I am a highly motivated designer and developer currently located in Wilmington, North Carolina with over four years of experience designing and building websites, logos, and much more.  I have worked for companies with different backgrounds – from a mobile app startup, to a brewery, to an established e-commerce company.</a:t>
            </a:r>
          </a:p>
          <a:p>
            <a:pPr marL="0" indent="0" algn="l">
              <a:buSzPts val="2600"/>
            </a:pPr>
            <a:endParaRPr lang="en-US" dirty="0"/>
          </a:p>
          <a:p>
            <a:pPr marL="0" indent="0" algn="l">
              <a:buSzPts val="2600"/>
            </a:pPr>
            <a:r>
              <a:rPr lang="en-US" dirty="0"/>
              <a:t>Since 2017, I have completed Udacity’s Front End Web Development, Udacity’s React Developer, and Udacity’s UX Designer Nanodegree programs. These programs have helped me learn how to not only design great user interfaces, but how to build them too!</a:t>
            </a:r>
          </a:p>
        </p:txBody>
      </p:sp>
      <p:cxnSp>
        <p:nvCxnSpPr>
          <p:cNvPr id="181" name="Google Shape;181;p28"/>
          <p:cNvCxnSpPr/>
          <p:nvPr/>
        </p:nvCxnSpPr>
        <p:spPr>
          <a:xfrm rot="10800000" flipH="1">
            <a:off x="9762808" y="1038125"/>
            <a:ext cx="1" cy="222251"/>
          </a:xfrm>
          <a:prstGeom prst="straightConnector1">
            <a:avLst/>
          </a:prstGeom>
          <a:noFill/>
          <a:ln w="25400" cap="flat" cmpd="sng">
            <a:solidFill>
              <a:srgbClr val="CFD1D3"/>
            </a:solidFill>
            <a:prstDash val="solid"/>
            <a:miter lim="400000"/>
            <a:headEnd type="none" w="sm" len="sm"/>
            <a:tailEnd type="none" w="sm" len="sm"/>
          </a:ln>
        </p:spPr>
      </p:cxnSp>
      <p:cxnSp>
        <p:nvCxnSpPr>
          <p:cNvPr id="182" name="Google Shape;182;p28"/>
          <p:cNvCxnSpPr/>
          <p:nvPr/>
        </p:nvCxnSpPr>
        <p:spPr>
          <a:xfrm rot="10800000" flipH="1">
            <a:off x="2596976" y="1038125"/>
            <a:ext cx="1" cy="222251"/>
          </a:xfrm>
          <a:prstGeom prst="straightConnector1">
            <a:avLst/>
          </a:prstGeom>
          <a:noFill/>
          <a:ln w="25400" cap="flat" cmpd="sng">
            <a:solidFill>
              <a:srgbClr val="CFD1D3"/>
            </a:solidFill>
            <a:prstDash val="solid"/>
            <a:miter lim="400000"/>
            <a:headEnd type="none" w="sm" len="sm"/>
            <a:tailEnd type="none" w="sm" len="sm"/>
          </a:ln>
        </p:spPr>
      </p:cxnSp>
      <p:pic>
        <p:nvPicPr>
          <p:cNvPr id="3" name="Picture 2" descr="A person standing in a parking garage&#10;&#10;Description automatically generated with low confidence">
            <a:extLst>
              <a:ext uri="{FF2B5EF4-FFF2-40B4-BE49-F238E27FC236}">
                <a16:creationId xmlns:a16="http://schemas.microsoft.com/office/drawing/2014/main" id="{C31B67DA-DDC7-A875-0460-D26E84191FF6}"/>
              </a:ext>
            </a:extLst>
          </p:cNvPr>
          <p:cNvPicPr>
            <a:picLocks noChangeAspect="1"/>
          </p:cNvPicPr>
          <p:nvPr/>
        </p:nvPicPr>
        <p:blipFill rotWithShape="1">
          <a:blip r:embed="rId3"/>
          <a:srcRect l="9521" r="5253"/>
          <a:stretch/>
        </p:blipFill>
        <p:spPr>
          <a:xfrm>
            <a:off x="12120627" y="2095500"/>
            <a:ext cx="10823511" cy="9525000"/>
          </a:xfrm>
          <a:prstGeom prst="rect">
            <a:avLst/>
          </a:prstGeom>
          <a:effectLst>
            <a:outerShdw blurRad="708081" dist="129077" dir="4680000" algn="tl" rotWithShape="0">
              <a:prstClr val="black">
                <a:alpha val="55252"/>
              </a:prstClr>
            </a:outerShdw>
            <a:softEdge rad="0"/>
          </a:effectLst>
        </p:spPr>
      </p:pic>
      <p:sp>
        <p:nvSpPr>
          <p:cNvPr id="4" name="TextBox 3">
            <a:extLst>
              <a:ext uri="{FF2B5EF4-FFF2-40B4-BE49-F238E27FC236}">
                <a16:creationId xmlns:a16="http://schemas.microsoft.com/office/drawing/2014/main" id="{F6A8ADCD-572F-31DF-CDD3-A53F09949479}"/>
              </a:ext>
            </a:extLst>
          </p:cNvPr>
          <p:cNvSpPr txBox="1"/>
          <p:nvPr/>
        </p:nvSpPr>
        <p:spPr>
          <a:xfrm>
            <a:off x="3698615" y="12181591"/>
            <a:ext cx="5003293" cy="492443"/>
          </a:xfrm>
          <a:prstGeom prst="rect">
            <a:avLst/>
          </a:prstGeom>
          <a:noFill/>
        </p:spPr>
        <p:txBody>
          <a:bodyPr wrap="none" rtlCol="0">
            <a:spAutoFit/>
          </a:bodyPr>
          <a:lstStyle/>
          <a:p>
            <a:r>
              <a:rPr lang="en-US" sz="2600" dirty="0">
                <a:solidFill>
                  <a:srgbClr val="53585F"/>
                </a:solidFill>
                <a:latin typeface="Karla" pitchFamily="2" charset="77"/>
              </a:rPr>
              <a:t>See my full online portfolio </a:t>
            </a:r>
            <a:r>
              <a:rPr lang="en-US" sz="2600" dirty="0">
                <a:latin typeface="Karla" pitchFamily="2" charset="77"/>
                <a:hlinkClick r:id="rId4"/>
              </a:rPr>
              <a:t>here</a:t>
            </a:r>
            <a:endParaRPr lang="en-US" sz="2600" dirty="0">
              <a:latin typeface="Karla" pitchFamily="2" charset="77"/>
            </a:endParaRPr>
          </a:p>
        </p:txBody>
      </p:sp>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p:nvPr/>
        </p:nvSpPr>
        <p:spPr>
          <a:xfrm>
            <a:off x="0" y="-127000"/>
            <a:ext cx="12190214" cy="13970000"/>
          </a:xfrm>
          <a:prstGeom prst="rect">
            <a:avLst/>
          </a:prstGeom>
          <a:solidFill>
            <a:srgbClr val="01AD84"/>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chemeClr val="tx1"/>
              </a:solidFill>
              <a:latin typeface="Helvetica Neue"/>
              <a:ea typeface="Helvetica Neue"/>
              <a:cs typeface="Helvetica Neue"/>
              <a:sym typeface="Helvetica Neue"/>
            </a:endParaRPr>
          </a:p>
        </p:txBody>
      </p:sp>
      <p:sp>
        <p:nvSpPr>
          <p:cNvPr id="108" name="Google Shape;108;p19"/>
          <p:cNvSpPr txBox="1">
            <a:spLocks noGrp="1"/>
          </p:cNvSpPr>
          <p:nvPr>
            <p:ph type="title"/>
          </p:nvPr>
        </p:nvSpPr>
        <p:spPr>
          <a:xfrm>
            <a:off x="14242412" y="1377453"/>
            <a:ext cx="8089392" cy="548650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000000"/>
              </a:buClr>
              <a:buSzPts val="7000"/>
              <a:buFont typeface="Lora"/>
              <a:buNone/>
            </a:pPr>
            <a:r>
              <a:rPr lang="en-US" sz="6600" dirty="0">
                <a:latin typeface="Hobeaux Rococeaux Sherman" pitchFamily="82" charset="77"/>
              </a:rPr>
              <a:t>Food Truck Finder</a:t>
            </a:r>
            <a:endParaRPr sz="6600" dirty="0">
              <a:latin typeface="Hobeaux Rococeaux Sherman" pitchFamily="82" charset="77"/>
            </a:endParaRPr>
          </a:p>
          <a:p>
            <a:pPr marL="0" lvl="0" indent="0" algn="ctr" rtl="0">
              <a:lnSpc>
                <a:spcPct val="100000"/>
              </a:lnSpc>
              <a:spcBef>
                <a:spcPts val="0"/>
              </a:spcBef>
              <a:spcAft>
                <a:spcPts val="0"/>
              </a:spcAft>
              <a:buClr>
                <a:srgbClr val="000000"/>
              </a:buClr>
              <a:buSzPts val="4000"/>
              <a:buFont typeface="Lora"/>
              <a:buNone/>
            </a:pPr>
            <a:r>
              <a:rPr lang="en-US" sz="4000" dirty="0">
                <a:latin typeface="Copperplate" panose="02000504000000020004" pitchFamily="2" charset="77"/>
              </a:rPr>
              <a:t>A mobile app to find your next food truck meal.</a:t>
            </a:r>
            <a:endParaRPr lang="en-US" dirty="0">
              <a:latin typeface="Copperplate" panose="02000504000000020004" pitchFamily="2" charset="77"/>
            </a:endParaRPr>
          </a:p>
        </p:txBody>
      </p:sp>
      <p:sp>
        <p:nvSpPr>
          <p:cNvPr id="109" name="Google Shape;109;p19"/>
          <p:cNvSpPr txBox="1">
            <a:spLocks noGrp="1"/>
          </p:cNvSpPr>
          <p:nvPr>
            <p:ph type="body" idx="1"/>
          </p:nvPr>
        </p:nvSpPr>
        <p:spPr>
          <a:xfrm>
            <a:off x="14242413" y="6858000"/>
            <a:ext cx="8089391" cy="5480547"/>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sz="2600" spc="150" dirty="0">
                <a:solidFill>
                  <a:srgbClr val="4E5461"/>
                </a:solidFill>
                <a:latin typeface="PT Sans" panose="020B0503020203020204" pitchFamily="34" charset="77"/>
                <a:sym typeface="Karla"/>
              </a:rPr>
              <a:t>Designer:	 	Jeff Berlin</a:t>
            </a:r>
            <a:endParaRPr spc="150" dirty="0">
              <a:latin typeface="PT Sans" panose="020B0503020203020204" pitchFamily="34" charset="77"/>
            </a:endParaRPr>
          </a:p>
          <a:p>
            <a:pPr marL="0" lvl="0" indent="0" algn="l" rtl="0">
              <a:lnSpc>
                <a:spcPct val="150000"/>
              </a:lnSpc>
              <a:spcBef>
                <a:spcPts val="0"/>
              </a:spcBef>
              <a:spcAft>
                <a:spcPts val="0"/>
              </a:spcAft>
              <a:buClr>
                <a:srgbClr val="4E5461"/>
              </a:buClr>
              <a:buSzPts val="2600"/>
              <a:buFont typeface="Karla"/>
              <a:buNone/>
            </a:pPr>
            <a:r>
              <a:rPr lang="en-US" sz="2600" spc="150" dirty="0">
                <a:solidFill>
                  <a:srgbClr val="4E5461"/>
                </a:solidFill>
                <a:latin typeface="PT Sans" panose="020B0503020203020204" pitchFamily="34" charset="77"/>
                <a:sym typeface="Karla"/>
              </a:rPr>
              <a:t>Duration:	 	November 2022 – January 2023</a:t>
            </a:r>
            <a:endParaRPr spc="150" dirty="0">
              <a:latin typeface="PT Sans" panose="020B0503020203020204" pitchFamily="34" charset="77"/>
            </a:endParaRPr>
          </a:p>
          <a:p>
            <a:pPr marL="0" lvl="0" indent="0" algn="l" rtl="0">
              <a:lnSpc>
                <a:spcPct val="150000"/>
              </a:lnSpc>
              <a:spcBef>
                <a:spcPts val="0"/>
              </a:spcBef>
              <a:spcAft>
                <a:spcPts val="0"/>
              </a:spcAft>
              <a:buClr>
                <a:srgbClr val="4E5461"/>
              </a:buClr>
              <a:buSzPts val="2600"/>
              <a:buFont typeface="Karla"/>
              <a:buNone/>
            </a:pPr>
            <a:r>
              <a:rPr lang="en-US" sz="2600" spc="150" dirty="0">
                <a:solidFill>
                  <a:srgbClr val="4E5461"/>
                </a:solidFill>
                <a:latin typeface="PT Sans" panose="020B0503020203020204" pitchFamily="34" charset="77"/>
                <a:sym typeface="Karla"/>
              </a:rPr>
              <a:t>Tools Used:	 Figma, </a:t>
            </a:r>
            <a:r>
              <a:rPr lang="en-US" sz="2600" spc="150" dirty="0" err="1">
                <a:solidFill>
                  <a:srgbClr val="4E5461"/>
                </a:solidFill>
                <a:latin typeface="PT Sans" panose="020B0503020203020204" pitchFamily="34" charset="77"/>
                <a:sym typeface="Karla"/>
              </a:rPr>
              <a:t>Zeplin</a:t>
            </a:r>
            <a:r>
              <a:rPr lang="en-US" sz="2600" spc="150" dirty="0">
                <a:solidFill>
                  <a:srgbClr val="4E5461"/>
                </a:solidFill>
                <a:latin typeface="PT Sans" panose="020B0503020203020204" pitchFamily="34" charset="77"/>
                <a:sym typeface="Karla"/>
              </a:rPr>
              <a:t>, Miro, Lookback</a:t>
            </a:r>
            <a:endParaRPr spc="150" dirty="0">
              <a:latin typeface="PT Sans" panose="020B0503020203020204" pitchFamily="34" charset="77"/>
            </a:endParaRPr>
          </a:p>
        </p:txBody>
      </p:sp>
      <p:pic>
        <p:nvPicPr>
          <p:cNvPr id="4" name="Picture 3" descr="A screenshot of a video game&#10;&#10;Description automatically generated with medium confidence">
            <a:extLst>
              <a:ext uri="{FF2B5EF4-FFF2-40B4-BE49-F238E27FC236}">
                <a16:creationId xmlns:a16="http://schemas.microsoft.com/office/drawing/2014/main" id="{7625DA14-1E94-0ECC-E984-CF9E0BCDF20D}"/>
              </a:ext>
            </a:extLst>
          </p:cNvPr>
          <p:cNvPicPr>
            <a:picLocks noChangeAspect="1"/>
          </p:cNvPicPr>
          <p:nvPr/>
        </p:nvPicPr>
        <p:blipFill>
          <a:blip r:embed="rId3"/>
          <a:stretch>
            <a:fillRect/>
          </a:stretch>
        </p:blipFill>
        <p:spPr>
          <a:xfrm>
            <a:off x="3441502" y="1754489"/>
            <a:ext cx="4994461" cy="1020702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5" name="Google Shape;115;p20"/>
          <p:cNvSpPr txBox="1">
            <a:spLocks noGrp="1"/>
          </p:cNvSpPr>
          <p:nvPr>
            <p:ph type="body" idx="1"/>
          </p:nvPr>
        </p:nvSpPr>
        <p:spPr>
          <a:xfrm>
            <a:off x="1439854" y="6858000"/>
            <a:ext cx="12182701" cy="54807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sz="2600" spc="150" dirty="0">
                <a:solidFill>
                  <a:srgbClr val="4E5461"/>
                </a:solidFill>
                <a:latin typeface="PT Sans" panose="020B0503020203020204" pitchFamily="34" charset="77"/>
                <a:sym typeface="Karla"/>
              </a:rPr>
              <a:t>When designing the prototype, the main goal was to make it as easy as possible for users to use and navigate. During the usability study, I quickly noticed that closing the Filters overlay was overly complicated for the users and needed attention. Every user tried swiping down several time, instead of clicking outside of the overlay to close it.</a:t>
            </a:r>
            <a:endParaRPr sz="2600" spc="150" dirty="0">
              <a:solidFill>
                <a:srgbClr val="4E5461"/>
              </a:solidFill>
              <a:latin typeface="PT Sans" panose="020B0503020203020204" pitchFamily="34" charset="77"/>
              <a:sym typeface="Karla"/>
            </a:endParaRPr>
          </a:p>
        </p:txBody>
      </p:sp>
      <p:sp>
        <p:nvSpPr>
          <p:cNvPr id="116" name="Google Shape;116;p20"/>
          <p:cNvSpPr txBox="1">
            <a:spLocks noGrp="1"/>
          </p:cNvSpPr>
          <p:nvPr>
            <p:ph type="title"/>
          </p:nvPr>
        </p:nvSpPr>
        <p:spPr>
          <a:xfrm>
            <a:off x="1439862" y="1371501"/>
            <a:ext cx="19005501"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8000" dirty="0">
                <a:solidFill>
                  <a:srgbClr val="1C1D21"/>
                </a:solidFill>
                <a:latin typeface="Copperplate" panose="02000504000000020004" pitchFamily="2" charset="77"/>
                <a:sym typeface="Lora"/>
              </a:rPr>
              <a:t>Challenges</a:t>
            </a:r>
            <a:endParaRPr sz="8000" dirty="0">
              <a:latin typeface="Copperplate" panose="02000504000000020004" pitchFamily="2" charset="77"/>
            </a:endParaRPr>
          </a:p>
        </p:txBody>
      </p:sp>
      <p:pic>
        <p:nvPicPr>
          <p:cNvPr id="3" name="Picture 2" descr="A person with the head in the hands looking at a computer&#10;&#10;Description automatically generated with low confidence">
            <a:extLst>
              <a:ext uri="{FF2B5EF4-FFF2-40B4-BE49-F238E27FC236}">
                <a16:creationId xmlns:a16="http://schemas.microsoft.com/office/drawing/2014/main" id="{8CAC59CC-9F35-09F3-DD65-4ED454497B89}"/>
              </a:ext>
            </a:extLst>
          </p:cNvPr>
          <p:cNvPicPr>
            <a:picLocks noChangeAspect="1"/>
          </p:cNvPicPr>
          <p:nvPr/>
        </p:nvPicPr>
        <p:blipFill>
          <a:blip r:embed="rId3"/>
          <a:stretch>
            <a:fillRect/>
          </a:stretch>
        </p:blipFill>
        <p:spPr>
          <a:xfrm>
            <a:off x="15127246" y="4267200"/>
            <a:ext cx="7772400" cy="5181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5" name="Google Shape;125;p21"/>
          <p:cNvSpPr txBox="1">
            <a:spLocks noGrp="1"/>
          </p:cNvSpPr>
          <p:nvPr>
            <p:ph type="body" idx="1"/>
          </p:nvPr>
        </p:nvSpPr>
        <p:spPr>
          <a:xfrm>
            <a:off x="1439856" y="6858000"/>
            <a:ext cx="10752144" cy="5480700"/>
          </a:xfrm>
          <a:prstGeom prst="rect">
            <a:avLst/>
          </a:prstGeom>
          <a:noFill/>
          <a:ln>
            <a:noFill/>
          </a:ln>
        </p:spPr>
        <p:txBody>
          <a:bodyPr spcFirstLastPara="1" wrap="square" lIns="50800" tIns="50800" rIns="50800" bIns="50800" anchor="t" anchorCtr="0">
            <a:noAutofit/>
          </a:bodyPr>
          <a:lstStyle/>
          <a:p>
            <a:pPr marL="0" indent="0"/>
            <a:r>
              <a:rPr lang="en-US" spc="150" dirty="0">
                <a:latin typeface="PT Sans" panose="020B0503020203020204" pitchFamily="34" charset="77"/>
              </a:rPr>
              <a:t>I discovered that users liked having the dark background with light colored fonts for contrast, making it easy to read. After the user survey’s, I was able to put together a list of filters they would find beneficial.</a:t>
            </a:r>
          </a:p>
          <a:p>
            <a:pPr marL="0" indent="0"/>
            <a:endParaRPr lang="en-US" spc="150" dirty="0">
              <a:latin typeface="PT Sans" panose="020B0503020203020204" pitchFamily="34" charset="77"/>
            </a:endParaRPr>
          </a:p>
          <a:p>
            <a:pPr marL="0" indent="0"/>
            <a:r>
              <a:rPr lang="en-US" spc="150" dirty="0">
                <a:latin typeface="PT Sans" panose="020B0503020203020204" pitchFamily="34" charset="77"/>
              </a:rPr>
              <a:t>Removing elements from certain areas reduced clutter and made for a cleaner UI and less confusion when first looking at the screen.</a:t>
            </a:r>
          </a:p>
        </p:txBody>
      </p:sp>
      <p:sp>
        <p:nvSpPr>
          <p:cNvPr id="126" name="Google Shape;126;p21"/>
          <p:cNvSpPr txBox="1">
            <a:spLocks noGrp="1"/>
          </p:cNvSpPr>
          <p:nvPr>
            <p:ph type="title"/>
          </p:nvPr>
        </p:nvSpPr>
        <p:spPr>
          <a:xfrm>
            <a:off x="1439863" y="1371501"/>
            <a:ext cx="14234928"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8000" dirty="0">
                <a:solidFill>
                  <a:srgbClr val="1C1D21"/>
                </a:solidFill>
                <a:latin typeface="Copperplate" panose="02000504000000020004" pitchFamily="2" charset="77"/>
                <a:sym typeface="Lora"/>
              </a:rPr>
              <a:t>Discovery: </a:t>
            </a:r>
            <a:endParaRPr sz="8000" dirty="0">
              <a:latin typeface="Copperplate" panose="02000504000000020004" pitchFamily="2" charset="77"/>
            </a:endParaRPr>
          </a:p>
          <a:p>
            <a:pPr marL="0" lvl="0" indent="0" algn="l" rtl="0">
              <a:lnSpc>
                <a:spcPct val="100000"/>
              </a:lnSpc>
              <a:spcBef>
                <a:spcPts val="0"/>
              </a:spcBef>
              <a:spcAft>
                <a:spcPts val="0"/>
              </a:spcAft>
              <a:buClr>
                <a:srgbClr val="1C1D21"/>
              </a:buClr>
              <a:buSzPts val="7000"/>
              <a:buFont typeface="Lora"/>
              <a:buNone/>
            </a:pPr>
            <a:r>
              <a:rPr lang="en-US" sz="8000" dirty="0">
                <a:solidFill>
                  <a:srgbClr val="1C1D21"/>
                </a:solidFill>
                <a:latin typeface="Copperplate" panose="02000504000000020004" pitchFamily="2" charset="77"/>
                <a:sym typeface="Lora"/>
              </a:rPr>
              <a:t>Research &amp; Analysis</a:t>
            </a:r>
            <a:endParaRPr sz="8000" dirty="0">
              <a:latin typeface="Copperplate" panose="02000504000000020004" pitchFamily="2" charset="77"/>
            </a:endParaRPr>
          </a:p>
        </p:txBody>
      </p:sp>
      <p:pic>
        <p:nvPicPr>
          <p:cNvPr id="4" name="Picture 3" descr="A screenshot of a cell phone&#10;&#10;Description automatically generated with medium confidence">
            <a:extLst>
              <a:ext uri="{FF2B5EF4-FFF2-40B4-BE49-F238E27FC236}">
                <a16:creationId xmlns:a16="http://schemas.microsoft.com/office/drawing/2014/main" id="{B9D1BD8B-F83F-EB5A-0203-CE84DC4A4AB3}"/>
              </a:ext>
            </a:extLst>
          </p:cNvPr>
          <p:cNvPicPr>
            <a:picLocks noChangeAspect="1"/>
          </p:cNvPicPr>
          <p:nvPr/>
        </p:nvPicPr>
        <p:blipFill>
          <a:blip r:embed="rId3"/>
          <a:stretch>
            <a:fillRect/>
          </a:stretch>
        </p:blipFill>
        <p:spPr>
          <a:xfrm>
            <a:off x="19863817" y="6310108"/>
            <a:ext cx="3080321" cy="6295154"/>
          </a:xfrm>
          <a:prstGeom prst="rect">
            <a:avLst/>
          </a:prstGeom>
        </p:spPr>
      </p:pic>
      <p:pic>
        <p:nvPicPr>
          <p:cNvPr id="8" name="Picture 7" descr="Diagram, letter&#10;&#10;Description automatically generated">
            <a:extLst>
              <a:ext uri="{FF2B5EF4-FFF2-40B4-BE49-F238E27FC236}">
                <a16:creationId xmlns:a16="http://schemas.microsoft.com/office/drawing/2014/main" id="{5145AB53-099C-9A61-BFF9-73240A5AF1CC}"/>
              </a:ext>
            </a:extLst>
          </p:cNvPr>
          <p:cNvPicPr>
            <a:picLocks noChangeAspect="1"/>
          </p:cNvPicPr>
          <p:nvPr/>
        </p:nvPicPr>
        <p:blipFill>
          <a:blip r:embed="rId4"/>
          <a:stretch>
            <a:fillRect/>
          </a:stretch>
        </p:blipFill>
        <p:spPr>
          <a:xfrm>
            <a:off x="15013521" y="6303549"/>
            <a:ext cx="4306082" cy="6096731"/>
          </a:xfrm>
          <a:prstGeom prst="rect">
            <a:avLst/>
          </a:prstGeom>
        </p:spPr>
      </p:pic>
      <p:pic>
        <p:nvPicPr>
          <p:cNvPr id="10" name="Picture 9" descr="Diagram&#10;&#10;Description automatically generated">
            <a:extLst>
              <a:ext uri="{FF2B5EF4-FFF2-40B4-BE49-F238E27FC236}">
                <a16:creationId xmlns:a16="http://schemas.microsoft.com/office/drawing/2014/main" id="{8A2B583A-E382-18CE-541E-09F339D29206}"/>
              </a:ext>
            </a:extLst>
          </p:cNvPr>
          <p:cNvPicPr>
            <a:picLocks noChangeAspect="1"/>
          </p:cNvPicPr>
          <p:nvPr/>
        </p:nvPicPr>
        <p:blipFill>
          <a:blip r:embed="rId5"/>
          <a:stretch>
            <a:fillRect/>
          </a:stretch>
        </p:blipFill>
        <p:spPr>
          <a:xfrm>
            <a:off x="16219004" y="1371501"/>
            <a:ext cx="5184974" cy="493204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2"/>
          <p:cNvSpPr txBox="1">
            <a:spLocks noGrp="1"/>
          </p:cNvSpPr>
          <p:nvPr>
            <p:ph type="body" idx="1"/>
          </p:nvPr>
        </p:nvSpPr>
        <p:spPr>
          <a:xfrm>
            <a:off x="1212047" y="6858000"/>
            <a:ext cx="13642872" cy="5480547"/>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spc="150" dirty="0">
                <a:latin typeface="PT Sans" panose="020B0503020203020204" pitchFamily="34" charset="77"/>
              </a:rPr>
              <a:t>Using surveys and interviews to learn which features the users will find most beneficial within the app, I was able to start with a basic design to encompass their needs. The key factor for users when finding a food truck is the distance they would have to travel – the closer the truck, the better.</a:t>
            </a:r>
          </a:p>
          <a:p>
            <a:pPr marL="0" lvl="0" indent="0" algn="l" rtl="0">
              <a:lnSpc>
                <a:spcPct val="150000"/>
              </a:lnSpc>
              <a:spcBef>
                <a:spcPts val="0"/>
              </a:spcBef>
              <a:spcAft>
                <a:spcPts val="0"/>
              </a:spcAft>
              <a:buClr>
                <a:srgbClr val="4E5461"/>
              </a:buClr>
              <a:buSzPts val="2600"/>
              <a:buFont typeface="Karla"/>
              <a:buNone/>
            </a:pPr>
            <a:endParaRPr lang="en-US" spc="150" dirty="0">
              <a:latin typeface="PT Sans" panose="020B0503020203020204" pitchFamily="34" charset="77"/>
            </a:endParaRPr>
          </a:p>
          <a:p>
            <a:pPr marL="0" lvl="0" indent="0" algn="l" rtl="0">
              <a:lnSpc>
                <a:spcPct val="150000"/>
              </a:lnSpc>
              <a:spcBef>
                <a:spcPts val="0"/>
              </a:spcBef>
              <a:spcAft>
                <a:spcPts val="0"/>
              </a:spcAft>
              <a:buClr>
                <a:srgbClr val="4E5461"/>
              </a:buClr>
              <a:buSzPts val="2600"/>
              <a:buFont typeface="Karla"/>
              <a:buNone/>
            </a:pPr>
            <a:r>
              <a:rPr lang="en-US" spc="150" dirty="0">
                <a:latin typeface="PT Sans" panose="020B0503020203020204" pitchFamily="34" charset="77"/>
              </a:rPr>
              <a:t>Without overloading and cluttering the cards with too much information, I chose to show only the factors that participants mentioned throughout the studies.</a:t>
            </a:r>
          </a:p>
        </p:txBody>
      </p:sp>
      <p:sp>
        <p:nvSpPr>
          <p:cNvPr id="132" name="Google Shape;132;p22"/>
          <p:cNvSpPr txBox="1">
            <a:spLocks noGrp="1"/>
          </p:cNvSpPr>
          <p:nvPr>
            <p:ph type="title"/>
          </p:nvPr>
        </p:nvSpPr>
        <p:spPr>
          <a:xfrm>
            <a:off x="1212048" y="1329437"/>
            <a:ext cx="13642872"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8000" dirty="0">
                <a:solidFill>
                  <a:srgbClr val="1C1D21"/>
                </a:solidFill>
                <a:latin typeface="Copperplate" panose="02000504000000020004" pitchFamily="2" charset="77"/>
                <a:sym typeface="Lora"/>
              </a:rPr>
              <a:t>Design: Concepts &amp; Sketching</a:t>
            </a:r>
            <a:endParaRPr sz="8000" dirty="0">
              <a:latin typeface="Copperplate" panose="02000504000000020004" pitchFamily="2" charset="77"/>
            </a:endParaRPr>
          </a:p>
        </p:txBody>
      </p:sp>
      <p:pic>
        <p:nvPicPr>
          <p:cNvPr id="3" name="Picture 2" descr="Graphical user interface, application&#10;&#10;Description automatically generated">
            <a:extLst>
              <a:ext uri="{FF2B5EF4-FFF2-40B4-BE49-F238E27FC236}">
                <a16:creationId xmlns:a16="http://schemas.microsoft.com/office/drawing/2014/main" id="{FB12953E-F273-8FE7-6AE3-44BB08A103F7}"/>
              </a:ext>
            </a:extLst>
          </p:cNvPr>
          <p:cNvPicPr>
            <a:picLocks noChangeAspect="1"/>
          </p:cNvPicPr>
          <p:nvPr/>
        </p:nvPicPr>
        <p:blipFill>
          <a:blip r:embed="rId3"/>
          <a:stretch>
            <a:fillRect/>
          </a:stretch>
        </p:blipFill>
        <p:spPr>
          <a:xfrm>
            <a:off x="16230043" y="1828800"/>
            <a:ext cx="2781124" cy="5029200"/>
          </a:xfrm>
          <a:prstGeom prst="rect">
            <a:avLst/>
          </a:prstGeom>
        </p:spPr>
      </p:pic>
      <p:sp>
        <p:nvSpPr>
          <p:cNvPr id="4" name="Right Arrow 3">
            <a:extLst>
              <a:ext uri="{FF2B5EF4-FFF2-40B4-BE49-F238E27FC236}">
                <a16:creationId xmlns:a16="http://schemas.microsoft.com/office/drawing/2014/main" id="{3C360270-4EB2-37AF-9A0C-C5CC4B0F79B7}"/>
              </a:ext>
            </a:extLst>
          </p:cNvPr>
          <p:cNvSpPr/>
          <p:nvPr/>
        </p:nvSpPr>
        <p:spPr>
          <a:xfrm>
            <a:off x="19293516" y="4347411"/>
            <a:ext cx="810426" cy="46522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07CE7193-0CA9-322F-C9B9-EFA0A7D168C5}"/>
              </a:ext>
            </a:extLst>
          </p:cNvPr>
          <p:cNvPicPr>
            <a:picLocks noChangeAspect="1"/>
          </p:cNvPicPr>
          <p:nvPr/>
        </p:nvPicPr>
        <p:blipFill>
          <a:blip r:embed="rId4"/>
          <a:stretch>
            <a:fillRect/>
          </a:stretch>
        </p:blipFill>
        <p:spPr>
          <a:xfrm>
            <a:off x="16230043" y="8351864"/>
            <a:ext cx="7772400" cy="4034699"/>
          </a:xfrm>
          <a:prstGeom prst="rect">
            <a:avLst/>
          </a:prstGeom>
        </p:spPr>
      </p:pic>
      <p:pic>
        <p:nvPicPr>
          <p:cNvPr id="5" name="Picture 4" descr="A screenshot of a video game&#10;&#10;Description automatically generated with medium confidence">
            <a:extLst>
              <a:ext uri="{FF2B5EF4-FFF2-40B4-BE49-F238E27FC236}">
                <a16:creationId xmlns:a16="http://schemas.microsoft.com/office/drawing/2014/main" id="{CD20D78A-7517-60E6-65CC-069A8238E0B1}"/>
              </a:ext>
            </a:extLst>
          </p:cNvPr>
          <p:cNvPicPr>
            <a:picLocks noChangeAspect="1"/>
          </p:cNvPicPr>
          <p:nvPr/>
        </p:nvPicPr>
        <p:blipFill>
          <a:blip r:embed="rId5"/>
          <a:stretch>
            <a:fillRect/>
          </a:stretch>
        </p:blipFill>
        <p:spPr>
          <a:xfrm>
            <a:off x="20386291" y="1329437"/>
            <a:ext cx="2781124" cy="60279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4"/>
          <p:cNvSpPr txBox="1">
            <a:spLocks noGrp="1"/>
          </p:cNvSpPr>
          <p:nvPr>
            <p:ph type="body" idx="1"/>
          </p:nvPr>
        </p:nvSpPr>
        <p:spPr>
          <a:xfrm>
            <a:off x="2090486" y="6858000"/>
            <a:ext cx="11376124" cy="54807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spc="150" dirty="0">
                <a:latin typeface="PT Sans" panose="020B0503020203020204" pitchFamily="34" charset="77"/>
              </a:rPr>
              <a:t>Using Figma, I created a clickable prototype that was sent to users during the usability test. Creating an easy and clean UI helps the users to navigate around each screen.</a:t>
            </a:r>
            <a:endParaRPr spc="150" dirty="0">
              <a:latin typeface="PT Sans" panose="020B0503020203020204" pitchFamily="34" charset="77"/>
            </a:endParaRPr>
          </a:p>
        </p:txBody>
      </p:sp>
      <p:sp>
        <p:nvSpPr>
          <p:cNvPr id="143" name="Google Shape;143;p24"/>
          <p:cNvSpPr txBox="1">
            <a:spLocks noGrp="1"/>
          </p:cNvSpPr>
          <p:nvPr>
            <p:ph type="title"/>
          </p:nvPr>
        </p:nvSpPr>
        <p:spPr>
          <a:xfrm>
            <a:off x="2090493" y="1371501"/>
            <a:ext cx="11376124"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8000" dirty="0">
                <a:solidFill>
                  <a:srgbClr val="1C1D21"/>
                </a:solidFill>
                <a:latin typeface="Copperplate" panose="02000504000000020004" pitchFamily="2" charset="77"/>
                <a:sym typeface="Lora"/>
              </a:rPr>
              <a:t>Develop: Prototyping</a:t>
            </a:r>
            <a:endParaRPr sz="8000" dirty="0">
              <a:latin typeface="Copperplate" panose="02000504000000020004" pitchFamily="2" charset="77"/>
            </a:endParaRPr>
          </a:p>
        </p:txBody>
      </p:sp>
      <p:sp>
        <p:nvSpPr>
          <p:cNvPr id="4" name="Rectangle 3">
            <a:hlinkClick r:id="rId3"/>
            <a:extLst>
              <a:ext uri="{FF2B5EF4-FFF2-40B4-BE49-F238E27FC236}">
                <a16:creationId xmlns:a16="http://schemas.microsoft.com/office/drawing/2014/main" id="{1CCDC354-795C-6B7D-D09B-F94E44CF69FD}"/>
              </a:ext>
            </a:extLst>
          </p:cNvPr>
          <p:cNvSpPr>
            <a:spLocks/>
          </p:cNvSpPr>
          <p:nvPr/>
        </p:nvSpPr>
        <p:spPr>
          <a:xfrm>
            <a:off x="5629074" y="9598350"/>
            <a:ext cx="4298947" cy="923544"/>
          </a:xfrm>
          <a:prstGeom prst="rect">
            <a:avLst/>
          </a:prstGeom>
          <a:solidFill>
            <a:srgbClr val="01AD84"/>
          </a:solidFill>
          <a:ln>
            <a:noFill/>
          </a:ln>
          <a:effectLst>
            <a:outerShdw blurRad="219927" dist="32674"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spc="300" dirty="0">
                <a:ln w="0"/>
                <a:solidFill>
                  <a:schemeClr val="tx1"/>
                </a:solidFill>
                <a:effectLst>
                  <a:outerShdw blurRad="38100" dist="19050" dir="2700000" algn="tl" rotWithShape="0">
                    <a:schemeClr val="dk1">
                      <a:alpha val="40000"/>
                    </a:schemeClr>
                  </a:outerShdw>
                </a:effectLst>
                <a:latin typeface="Industry Light" pitchFamily="2" charset="77"/>
              </a:rPr>
              <a:t>Try the Figma Prototype</a:t>
            </a:r>
            <a:endParaRPr lang="en-US" sz="2000" spc="300" dirty="0">
              <a:ln w="22225">
                <a:solidFill>
                  <a:schemeClr val="accent2"/>
                </a:solidFill>
                <a:prstDash val="solid"/>
              </a:ln>
              <a:solidFill>
                <a:schemeClr val="tx1"/>
              </a:solidFill>
              <a:latin typeface="Industry Light" pitchFamily="2" charset="77"/>
            </a:endParaRPr>
          </a:p>
        </p:txBody>
      </p:sp>
      <p:pic>
        <p:nvPicPr>
          <p:cNvPr id="3" name="Picture 2" descr="A screenshot of a phone&#10;&#10;Description automatically generated with medium confidence">
            <a:extLst>
              <a:ext uri="{FF2B5EF4-FFF2-40B4-BE49-F238E27FC236}">
                <a16:creationId xmlns:a16="http://schemas.microsoft.com/office/drawing/2014/main" id="{A4D7123B-586D-E803-79CA-5EFE77A994DA}"/>
              </a:ext>
            </a:extLst>
          </p:cNvPr>
          <p:cNvPicPr>
            <a:picLocks noChangeAspect="1"/>
          </p:cNvPicPr>
          <p:nvPr/>
        </p:nvPicPr>
        <p:blipFill>
          <a:blip r:embed="rId4"/>
          <a:stretch>
            <a:fillRect/>
          </a:stretch>
        </p:blipFill>
        <p:spPr>
          <a:xfrm>
            <a:off x="16927079" y="1371501"/>
            <a:ext cx="5366428" cy="109778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14:flip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5"/>
          <p:cNvSpPr txBox="1">
            <a:spLocks noGrp="1"/>
          </p:cNvSpPr>
          <p:nvPr>
            <p:ph type="body" idx="1"/>
          </p:nvPr>
        </p:nvSpPr>
        <p:spPr>
          <a:xfrm>
            <a:off x="927271" y="6759935"/>
            <a:ext cx="11292300" cy="54807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spc="150" dirty="0">
                <a:latin typeface="PT Sans" panose="020B0503020203020204" pitchFamily="34" charset="77"/>
              </a:rPr>
              <a:t>After going through the usability tests, a user said the app was “user friendly. It was simple, which was good.”. However, every user had an issue closing the filters overlay.</a:t>
            </a:r>
          </a:p>
          <a:p>
            <a:pPr marL="0" lvl="0" indent="0" algn="l" rtl="0">
              <a:lnSpc>
                <a:spcPct val="150000"/>
              </a:lnSpc>
              <a:spcBef>
                <a:spcPts val="0"/>
              </a:spcBef>
              <a:spcAft>
                <a:spcPts val="0"/>
              </a:spcAft>
              <a:buClr>
                <a:srgbClr val="4E5461"/>
              </a:buClr>
              <a:buSzPts val="2600"/>
              <a:buFont typeface="Karla"/>
              <a:buNone/>
            </a:pPr>
            <a:endParaRPr lang="en-US" spc="150" dirty="0">
              <a:latin typeface="PT Sans" panose="020B0503020203020204" pitchFamily="34" charset="77"/>
            </a:endParaRPr>
          </a:p>
          <a:p>
            <a:pPr marL="0" lvl="0" indent="0" algn="l" rtl="0">
              <a:lnSpc>
                <a:spcPct val="150000"/>
              </a:lnSpc>
              <a:spcBef>
                <a:spcPts val="0"/>
              </a:spcBef>
              <a:spcAft>
                <a:spcPts val="0"/>
              </a:spcAft>
              <a:buClr>
                <a:srgbClr val="4E5461"/>
              </a:buClr>
              <a:buSzPts val="2600"/>
              <a:buFont typeface="Karla"/>
              <a:buNone/>
            </a:pPr>
            <a:r>
              <a:rPr lang="en-US" spc="150" dirty="0">
                <a:latin typeface="PT Sans" panose="020B0503020203020204" pitchFamily="34" charset="77"/>
              </a:rPr>
              <a:t>As you can see from the clip on the right, the filter screen is now extremely clear on the options you can choose and how to close out of the filter's menu.</a:t>
            </a:r>
          </a:p>
        </p:txBody>
      </p:sp>
      <p:sp>
        <p:nvSpPr>
          <p:cNvPr id="150" name="Google Shape;150;p25"/>
          <p:cNvSpPr txBox="1">
            <a:spLocks noGrp="1"/>
          </p:cNvSpPr>
          <p:nvPr>
            <p:ph type="title"/>
          </p:nvPr>
        </p:nvSpPr>
        <p:spPr>
          <a:xfrm>
            <a:off x="806816" y="1487096"/>
            <a:ext cx="14370386" cy="527283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8000" dirty="0">
                <a:solidFill>
                  <a:srgbClr val="1C1D21"/>
                </a:solidFill>
                <a:latin typeface="Copperplate" panose="02000504000000020004" pitchFamily="2" charset="77"/>
                <a:sym typeface="Lora"/>
              </a:rPr>
              <a:t>Test: Validation, Usability, Feedback</a:t>
            </a:r>
            <a:endParaRPr sz="8000" dirty="0">
              <a:latin typeface="Copperplate" panose="02000504000000020004" pitchFamily="2" charset="77"/>
            </a:endParaRPr>
          </a:p>
        </p:txBody>
      </p:sp>
      <p:sp>
        <p:nvSpPr>
          <p:cNvPr id="155" name="Google Shape;155;p25"/>
          <p:cNvSpPr/>
          <p:nvPr/>
        </p:nvSpPr>
        <p:spPr>
          <a:xfrm>
            <a:off x="17662703" y="8222896"/>
            <a:ext cx="1535330" cy="787401"/>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EFDFD"/>
              </a:buClr>
              <a:buSzPts val="4400"/>
              <a:buFont typeface="Montserrat"/>
              <a:buNone/>
            </a:pPr>
            <a:r>
              <a:rPr lang="en-US" sz="4400" b="0" i="0" u="none" strike="noStrike" cap="none">
                <a:solidFill>
                  <a:srgbClr val="FEFDFD"/>
                </a:solidFill>
                <a:latin typeface="Montserrat"/>
                <a:ea typeface="Montserrat"/>
                <a:cs typeface="Montserrat"/>
                <a:sym typeface="Montserrat"/>
              </a:rPr>
              <a:t>100%</a:t>
            </a:r>
            <a:endParaRPr sz="1400" b="0" i="0" u="none" strike="noStrike" cap="none">
              <a:solidFill>
                <a:srgbClr val="000000"/>
              </a:solidFill>
              <a:latin typeface="Arial"/>
              <a:ea typeface="Arial"/>
              <a:cs typeface="Arial"/>
              <a:sym typeface="Arial"/>
            </a:endParaRPr>
          </a:p>
        </p:txBody>
      </p:sp>
      <p:sp>
        <p:nvSpPr>
          <p:cNvPr id="156" name="Google Shape;156;p25"/>
          <p:cNvSpPr/>
          <p:nvPr/>
        </p:nvSpPr>
        <p:spPr>
          <a:xfrm>
            <a:off x="17860636" y="10950633"/>
            <a:ext cx="1193343" cy="787401"/>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EFDFD"/>
              </a:buClr>
              <a:buSzPts val="4400"/>
              <a:buFont typeface="Montserrat"/>
              <a:buNone/>
            </a:pPr>
            <a:r>
              <a:rPr lang="en-US" sz="4400" b="0" i="0" u="none" strike="noStrike" cap="none" dirty="0">
                <a:solidFill>
                  <a:srgbClr val="FEFDFD"/>
                </a:solidFill>
                <a:latin typeface="Montserrat"/>
                <a:ea typeface="Montserrat"/>
                <a:cs typeface="Montserrat"/>
                <a:sym typeface="Montserrat"/>
              </a:rPr>
              <a:t>75%</a:t>
            </a:r>
            <a:endParaRPr sz="1400" b="0" i="0" u="none" strike="noStrike" cap="none" dirty="0">
              <a:solidFill>
                <a:srgbClr val="000000"/>
              </a:solidFill>
              <a:latin typeface="Arial"/>
              <a:ea typeface="Arial"/>
              <a:cs typeface="Arial"/>
              <a:sym typeface="Arial"/>
            </a:endParaRPr>
          </a:p>
        </p:txBody>
      </p:sp>
      <p:sp>
        <p:nvSpPr>
          <p:cNvPr id="157" name="Google Shape;157;p25"/>
          <p:cNvSpPr/>
          <p:nvPr/>
        </p:nvSpPr>
        <p:spPr>
          <a:xfrm>
            <a:off x="15177202" y="11944846"/>
            <a:ext cx="1206196" cy="787401"/>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EFDFD"/>
              </a:buClr>
              <a:buSzPts val="4400"/>
              <a:buFont typeface="Montserrat"/>
              <a:buNone/>
            </a:pPr>
            <a:r>
              <a:rPr lang="en-US" sz="4400" b="0" i="0" u="none" strike="noStrike" cap="none">
                <a:solidFill>
                  <a:srgbClr val="FEFDFD"/>
                </a:solidFill>
                <a:latin typeface="Montserrat"/>
                <a:ea typeface="Montserrat"/>
                <a:cs typeface="Montserrat"/>
                <a:sym typeface="Montserrat"/>
              </a:rPr>
              <a:t>25%</a:t>
            </a:r>
            <a:endParaRPr sz="1400" b="0" i="0" u="none" strike="noStrike" cap="none">
              <a:solidFill>
                <a:srgbClr val="000000"/>
              </a:solidFill>
              <a:latin typeface="Arial"/>
              <a:ea typeface="Arial"/>
              <a:cs typeface="Arial"/>
              <a:sym typeface="Arial"/>
            </a:endParaRPr>
          </a:p>
        </p:txBody>
      </p:sp>
      <p:sp>
        <p:nvSpPr>
          <p:cNvPr id="158" name="Google Shape;158;p25"/>
          <p:cNvSpPr/>
          <p:nvPr/>
        </p:nvSpPr>
        <p:spPr>
          <a:xfrm>
            <a:off x="20499366" y="11944846"/>
            <a:ext cx="1206196" cy="787401"/>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EFDFD"/>
              </a:buClr>
              <a:buSzPts val="4400"/>
              <a:buFont typeface="Montserrat"/>
              <a:buNone/>
            </a:pPr>
            <a:r>
              <a:rPr lang="en-US" sz="4400" b="0" i="0" u="none" strike="noStrike" cap="none">
                <a:solidFill>
                  <a:srgbClr val="FEFDFD"/>
                </a:solidFill>
                <a:latin typeface="Montserrat"/>
                <a:ea typeface="Montserrat"/>
                <a:cs typeface="Montserrat"/>
                <a:sym typeface="Montserrat"/>
              </a:rPr>
              <a:t>25%</a:t>
            </a:r>
            <a:endParaRPr sz="1400" b="0" i="0" u="none" strike="noStrike" cap="none">
              <a:solidFill>
                <a:srgbClr val="000000"/>
              </a:solidFill>
              <a:latin typeface="Arial"/>
              <a:ea typeface="Arial"/>
              <a:cs typeface="Arial"/>
              <a:sym typeface="Arial"/>
            </a:endParaRPr>
          </a:p>
        </p:txBody>
      </p:sp>
      <p:sp>
        <p:nvSpPr>
          <p:cNvPr id="9" name="Rectangle 8">
            <a:extLst>
              <a:ext uri="{FF2B5EF4-FFF2-40B4-BE49-F238E27FC236}">
                <a16:creationId xmlns:a16="http://schemas.microsoft.com/office/drawing/2014/main" id="{B3F58701-57C4-F0ED-036F-8785314388DA}"/>
              </a:ext>
            </a:extLst>
          </p:cNvPr>
          <p:cNvSpPr/>
          <p:nvPr/>
        </p:nvSpPr>
        <p:spPr>
          <a:xfrm>
            <a:off x="16635046" y="-193431"/>
            <a:ext cx="7930662" cy="1390943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7085CE6-1F60-574D-EBA1-C1ECA1332766}"/>
              </a:ext>
            </a:extLst>
          </p:cNvPr>
          <p:cNvPicPr>
            <a:picLocks noChangeAspect="1"/>
          </p:cNvPicPr>
          <p:nvPr/>
        </p:nvPicPr>
        <p:blipFill>
          <a:blip r:embed="rId3"/>
          <a:stretch>
            <a:fillRect/>
          </a:stretch>
        </p:blipFill>
        <p:spPr>
          <a:xfrm>
            <a:off x="17967176" y="1556489"/>
            <a:ext cx="5266402" cy="1060302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6"/>
          <p:cNvSpPr txBox="1">
            <a:spLocks noGrp="1"/>
          </p:cNvSpPr>
          <p:nvPr>
            <p:ph type="body" idx="1"/>
          </p:nvPr>
        </p:nvSpPr>
        <p:spPr>
          <a:xfrm>
            <a:off x="1439853" y="6858000"/>
            <a:ext cx="10752147" cy="54807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spc="150" dirty="0">
                <a:latin typeface="PT Sans" panose="020B0503020203020204" pitchFamily="34" charset="77"/>
              </a:rPr>
              <a:t>After fixing the filters overlay, I addressed the location of the Filters button. I removed the “selected filters” from above the cards (a few users mentioned they </a:t>
            </a:r>
            <a:r>
              <a:rPr lang="en-US" spc="150">
                <a:latin typeface="PT Sans" panose="020B0503020203020204" pitchFamily="34" charset="77"/>
              </a:rPr>
              <a:t>were a bit </a:t>
            </a:r>
            <a:r>
              <a:rPr lang="en-US" spc="150" dirty="0">
                <a:latin typeface="PT Sans" panose="020B0503020203020204" pitchFamily="34" charset="77"/>
              </a:rPr>
              <a:t>difficult to read) and replaced it with the Filters button. I also brought the white card stroke down from 2px to 1px, as well as removing the horizontal lines between cards. That should make a cleaner UI with extra available space.</a:t>
            </a:r>
            <a:endParaRPr spc="150" dirty="0">
              <a:latin typeface="PT Sans" panose="020B0503020203020204" pitchFamily="34" charset="77"/>
            </a:endParaRPr>
          </a:p>
        </p:txBody>
      </p:sp>
      <p:sp>
        <p:nvSpPr>
          <p:cNvPr id="165" name="Google Shape;165;p26"/>
          <p:cNvSpPr txBox="1">
            <a:spLocks noGrp="1"/>
          </p:cNvSpPr>
          <p:nvPr>
            <p:ph type="title"/>
          </p:nvPr>
        </p:nvSpPr>
        <p:spPr>
          <a:xfrm>
            <a:off x="1439862" y="1371501"/>
            <a:ext cx="13726791"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8000" dirty="0">
                <a:solidFill>
                  <a:srgbClr val="1C1D21"/>
                </a:solidFill>
                <a:latin typeface="Copperplate" panose="02000504000000020004" pitchFamily="2" charset="77"/>
                <a:sym typeface="Lora"/>
              </a:rPr>
              <a:t>Design: Iteration</a:t>
            </a:r>
            <a:endParaRPr sz="8000" dirty="0">
              <a:latin typeface="Copperplate" panose="02000504000000020004" pitchFamily="2" charset="77"/>
            </a:endParaRPr>
          </a:p>
        </p:txBody>
      </p:sp>
      <p:pic>
        <p:nvPicPr>
          <p:cNvPr id="3" name="Picture 2" descr="A screenshot of a video game&#10;&#10;Description automatically generated with medium confidence">
            <a:extLst>
              <a:ext uri="{FF2B5EF4-FFF2-40B4-BE49-F238E27FC236}">
                <a16:creationId xmlns:a16="http://schemas.microsoft.com/office/drawing/2014/main" id="{9A792852-0B56-60BE-F8C4-830C4210B8CF}"/>
              </a:ext>
            </a:extLst>
          </p:cNvPr>
          <p:cNvPicPr>
            <a:picLocks noChangeAspect="1"/>
          </p:cNvPicPr>
          <p:nvPr/>
        </p:nvPicPr>
        <p:blipFill>
          <a:blip r:embed="rId3"/>
          <a:stretch>
            <a:fillRect/>
          </a:stretch>
        </p:blipFill>
        <p:spPr>
          <a:xfrm>
            <a:off x="16388769" y="1371500"/>
            <a:ext cx="3142244" cy="6798407"/>
          </a:xfrm>
          <a:prstGeom prst="rect">
            <a:avLst/>
          </a:prstGeom>
        </p:spPr>
      </p:pic>
      <p:sp>
        <p:nvSpPr>
          <p:cNvPr id="6" name="Bent Arrow 5">
            <a:extLst>
              <a:ext uri="{FF2B5EF4-FFF2-40B4-BE49-F238E27FC236}">
                <a16:creationId xmlns:a16="http://schemas.microsoft.com/office/drawing/2014/main" id="{F63881E4-869B-9FE3-97E6-43B46CDE0A04}"/>
              </a:ext>
            </a:extLst>
          </p:cNvPr>
          <p:cNvSpPr/>
          <p:nvPr/>
        </p:nvSpPr>
        <p:spPr>
          <a:xfrm rot="5400000">
            <a:off x="19282340" y="4164844"/>
            <a:ext cx="2250830" cy="1211720"/>
          </a:xfrm>
          <a:prstGeom prst="ben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 name="Picture 3" descr="A screenshot of a video game&#10;&#10;Description automatically generated with medium confidence">
            <a:extLst>
              <a:ext uri="{FF2B5EF4-FFF2-40B4-BE49-F238E27FC236}">
                <a16:creationId xmlns:a16="http://schemas.microsoft.com/office/drawing/2014/main" id="{D5635701-1542-0017-701A-714E9327C61E}"/>
              </a:ext>
            </a:extLst>
          </p:cNvPr>
          <p:cNvPicPr>
            <a:picLocks noChangeAspect="1"/>
          </p:cNvPicPr>
          <p:nvPr/>
        </p:nvPicPr>
        <p:blipFill>
          <a:blip r:embed="rId4"/>
          <a:stretch>
            <a:fillRect/>
          </a:stretch>
        </p:blipFill>
        <p:spPr>
          <a:xfrm>
            <a:off x="20096357" y="6193035"/>
            <a:ext cx="3142243" cy="68106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2" name="Google Shape;172;p27"/>
          <p:cNvSpPr txBox="1">
            <a:spLocks noGrp="1"/>
          </p:cNvSpPr>
          <p:nvPr>
            <p:ph type="title"/>
          </p:nvPr>
        </p:nvSpPr>
        <p:spPr>
          <a:xfrm>
            <a:off x="1439862" y="1371501"/>
            <a:ext cx="19005501"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8000" dirty="0">
                <a:solidFill>
                  <a:srgbClr val="1C1D21"/>
                </a:solidFill>
                <a:latin typeface="Copperplate" panose="02000504000000020004" pitchFamily="2" charset="77"/>
                <a:sym typeface="Lora"/>
              </a:rPr>
              <a:t>Solution &amp; Impact Overview</a:t>
            </a:r>
            <a:endParaRPr sz="8000" dirty="0">
              <a:latin typeface="Copperplate" panose="02000504000000020004" pitchFamily="2" charset="77"/>
            </a:endParaRPr>
          </a:p>
        </p:txBody>
      </p:sp>
      <p:sp>
        <p:nvSpPr>
          <p:cNvPr id="5" name="Google Shape;171;p27">
            <a:extLst>
              <a:ext uri="{FF2B5EF4-FFF2-40B4-BE49-F238E27FC236}">
                <a16:creationId xmlns:a16="http://schemas.microsoft.com/office/drawing/2014/main" id="{AE0592A5-F475-55CE-37F8-C139EA1AFF4F}"/>
              </a:ext>
            </a:extLst>
          </p:cNvPr>
          <p:cNvSpPr txBox="1">
            <a:spLocks noGrp="1"/>
          </p:cNvSpPr>
          <p:nvPr>
            <p:ph type="body" idx="1"/>
          </p:nvPr>
        </p:nvSpPr>
        <p:spPr>
          <a:xfrm>
            <a:off x="1439855" y="6858000"/>
            <a:ext cx="11882700" cy="54807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sz="2600" spc="150" dirty="0">
                <a:solidFill>
                  <a:srgbClr val="4E5461"/>
                </a:solidFill>
                <a:latin typeface="PT Sans" panose="020B0503020203020204" pitchFamily="34" charset="77"/>
                <a:sym typeface="Karla"/>
              </a:rPr>
              <a:t>Throughout the entire process, the biggest thing I have learned was during the usability study. </a:t>
            </a:r>
            <a:r>
              <a:rPr lang="en-US" spc="150" dirty="0">
                <a:latin typeface="PT Sans" panose="020B0503020203020204" pitchFamily="34" charset="77"/>
              </a:rPr>
              <a:t>To me, the exiting the filters overlay was a very easy task, but not one tester tried clicking outside of it after several attempts at swiping it down. This proves that not everything that seems easy to the designer is easy for the end user.</a:t>
            </a:r>
            <a:endParaRPr spc="150" dirty="0">
              <a:latin typeface="PT Sans" panose="020B0503020203020204" pitchFamily="34" charset="77"/>
            </a:endParaRPr>
          </a:p>
        </p:txBody>
      </p:sp>
      <p:pic>
        <p:nvPicPr>
          <p:cNvPr id="6" name="Picture 5">
            <a:extLst>
              <a:ext uri="{FF2B5EF4-FFF2-40B4-BE49-F238E27FC236}">
                <a16:creationId xmlns:a16="http://schemas.microsoft.com/office/drawing/2014/main" id="{CE2180F1-DA7E-0B2C-BFA1-9EA44C1A2633}"/>
              </a:ext>
            </a:extLst>
          </p:cNvPr>
          <p:cNvPicPr>
            <a:picLocks noChangeAspect="1"/>
          </p:cNvPicPr>
          <p:nvPr/>
        </p:nvPicPr>
        <p:blipFill>
          <a:blip r:embed="rId3"/>
          <a:stretch>
            <a:fillRect/>
          </a:stretch>
        </p:blipFill>
        <p:spPr>
          <a:xfrm>
            <a:off x="17181095" y="1158424"/>
            <a:ext cx="6337291" cy="113991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1196</TotalTime>
  <Words>658</Words>
  <Application>Microsoft Macintosh PowerPoint</Application>
  <PresentationFormat>Custom</PresentationFormat>
  <Paragraphs>36</Paragraphs>
  <Slides>9</Slides>
  <Notes>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Karla</vt:lpstr>
      <vt:lpstr>Helvetica Neue Light</vt:lpstr>
      <vt:lpstr>Copperplate</vt:lpstr>
      <vt:lpstr>Lora</vt:lpstr>
      <vt:lpstr>Industry Light</vt:lpstr>
      <vt:lpstr>Arial</vt:lpstr>
      <vt:lpstr>PT Sans</vt:lpstr>
      <vt:lpstr>Hobeaux Rococeaux Sherman</vt:lpstr>
      <vt:lpstr>Montserrat</vt:lpstr>
      <vt:lpstr>Helvetica Neue</vt:lpstr>
      <vt:lpstr>White</vt:lpstr>
      <vt:lpstr>About Me</vt:lpstr>
      <vt:lpstr>Food Truck Finder A mobile app to find your next food truck meal.</vt:lpstr>
      <vt:lpstr>Challenges</vt:lpstr>
      <vt:lpstr>Discovery:  Research &amp; Analysis</vt:lpstr>
      <vt:lpstr>Design: Concepts &amp; Sketching</vt:lpstr>
      <vt:lpstr>Develop: Prototyping</vt:lpstr>
      <vt:lpstr>Test: Validation, Usability, Feedback</vt:lpstr>
      <vt:lpstr>Design: Iteration</vt:lpstr>
      <vt:lpstr>Solution &amp; Impact Overview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Truck Finder A mobile app to find your next food truck meal.</dc:title>
  <cp:lastModifiedBy>Jeff Berlin</cp:lastModifiedBy>
  <cp:revision>37</cp:revision>
  <dcterms:modified xsi:type="dcterms:W3CDTF">2023-02-23T01:58:06Z</dcterms:modified>
</cp:coreProperties>
</file>